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2" r:id="rId1"/>
  </p:sldMasterIdLst>
  <p:notesMasterIdLst>
    <p:notesMasterId r:id="rId27"/>
  </p:notesMasterIdLst>
  <p:sldIdLst>
    <p:sldId id="268" r:id="rId2"/>
    <p:sldId id="326" r:id="rId3"/>
    <p:sldId id="325" r:id="rId4"/>
    <p:sldId id="285" r:id="rId5"/>
    <p:sldId id="310" r:id="rId6"/>
    <p:sldId id="309" r:id="rId7"/>
    <p:sldId id="319" r:id="rId8"/>
    <p:sldId id="313" r:id="rId9"/>
    <p:sldId id="314" r:id="rId10"/>
    <p:sldId id="315" r:id="rId11"/>
    <p:sldId id="312" r:id="rId12"/>
    <p:sldId id="316" r:id="rId13"/>
    <p:sldId id="311" r:id="rId14"/>
    <p:sldId id="317" r:id="rId15"/>
    <p:sldId id="318" r:id="rId16"/>
    <p:sldId id="320" r:id="rId17"/>
    <p:sldId id="321" r:id="rId18"/>
    <p:sldId id="299" r:id="rId19"/>
    <p:sldId id="327" r:id="rId20"/>
    <p:sldId id="308" r:id="rId21"/>
    <p:sldId id="322" r:id="rId22"/>
    <p:sldId id="323" r:id="rId23"/>
    <p:sldId id="324" r:id="rId24"/>
    <p:sldId id="286" r:id="rId25"/>
    <p:sldId id="274" r:id="rId26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an, Giulio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2548"/>
    <a:srgbClr val="F9F945"/>
    <a:srgbClr val="60BB0E"/>
    <a:srgbClr val="ECECEC"/>
    <a:srgbClr val="00BDE3"/>
    <a:srgbClr val="556A84"/>
    <a:srgbClr val="29486D"/>
    <a:srgbClr val="EEEEEE"/>
    <a:srgbClr val="F0F0F0"/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7" autoAdjust="0"/>
    <p:restoredTop sz="86417" autoAdjust="0"/>
  </p:normalViewPr>
  <p:slideViewPr>
    <p:cSldViewPr>
      <p:cViewPr varScale="1">
        <p:scale>
          <a:sx n="81" d="100"/>
          <a:sy n="81" d="100"/>
        </p:scale>
        <p:origin x="120" y="4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65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8DA4C5-ADBC-4536-853E-2C0281CEFFD6}" type="doc">
      <dgm:prSet loTypeId="urn:microsoft.com/office/officeart/2005/8/layout/hProcess11" loCatId="process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52CD89-7746-4F38-AFA0-9A5F4944C1AD}">
      <dgm:prSet phldrT="[Text]" custT="1"/>
      <dgm:spPr/>
      <dgm:t>
        <a:bodyPr/>
        <a:lstStyle/>
        <a:p>
          <a:r>
            <a:rPr lang="en-US" sz="2400" dirty="0">
              <a:solidFill>
                <a:srgbClr val="C00000"/>
              </a:solidFill>
            </a:rPr>
            <a:t>1990</a:t>
          </a:r>
        </a:p>
      </dgm:t>
    </dgm:pt>
    <dgm:pt modelId="{745A8A5E-0BF8-4F87-BA95-76F026EC9B04}" type="parTrans" cxnId="{4E59AA68-B2FC-459F-8D0F-E253B6C15E40}">
      <dgm:prSet/>
      <dgm:spPr/>
      <dgm:t>
        <a:bodyPr/>
        <a:lstStyle/>
        <a:p>
          <a:endParaRPr lang="en-US" sz="2400">
            <a:solidFill>
              <a:srgbClr val="C00000"/>
            </a:solidFill>
          </a:endParaRPr>
        </a:p>
      </dgm:t>
    </dgm:pt>
    <dgm:pt modelId="{FD8EF072-E888-45A8-9DE0-18F27757AF6C}" type="sibTrans" cxnId="{4E59AA68-B2FC-459F-8D0F-E253B6C15E40}">
      <dgm:prSet/>
      <dgm:spPr/>
      <dgm:t>
        <a:bodyPr/>
        <a:lstStyle/>
        <a:p>
          <a:endParaRPr lang="en-US" sz="2400">
            <a:solidFill>
              <a:srgbClr val="C00000"/>
            </a:solidFill>
          </a:endParaRPr>
        </a:p>
      </dgm:t>
    </dgm:pt>
    <dgm:pt modelId="{2E13B2F3-634B-4121-AAF1-F29505DA2C8D}">
      <dgm:prSet phldrT="[Text]" custT="1"/>
      <dgm:spPr/>
      <dgm:t>
        <a:bodyPr/>
        <a:lstStyle/>
        <a:p>
          <a:r>
            <a:rPr lang="en-US" sz="1800" dirty="0" err="1">
              <a:solidFill>
                <a:srgbClr val="C00000"/>
              </a:solidFill>
            </a:rPr>
            <a:t>Artel</a:t>
          </a:r>
          <a:endParaRPr lang="en-US" sz="1800" dirty="0">
            <a:solidFill>
              <a:srgbClr val="C00000"/>
            </a:solidFill>
          </a:endParaRPr>
        </a:p>
      </dgm:t>
    </dgm:pt>
    <dgm:pt modelId="{70FD830D-3CA6-4819-89BA-B0C30B487E7F}" type="parTrans" cxnId="{89B85432-4B81-4D13-B668-FF076379C652}">
      <dgm:prSet/>
      <dgm:spPr/>
      <dgm:t>
        <a:bodyPr/>
        <a:lstStyle/>
        <a:p>
          <a:endParaRPr lang="en-US" sz="2400">
            <a:solidFill>
              <a:srgbClr val="C00000"/>
            </a:solidFill>
          </a:endParaRPr>
        </a:p>
      </dgm:t>
    </dgm:pt>
    <dgm:pt modelId="{FC02CDF9-1DF7-4306-B3C8-C852449D1BC5}" type="sibTrans" cxnId="{89B85432-4B81-4D13-B668-FF076379C652}">
      <dgm:prSet/>
      <dgm:spPr/>
      <dgm:t>
        <a:bodyPr/>
        <a:lstStyle/>
        <a:p>
          <a:endParaRPr lang="en-US" sz="2400">
            <a:solidFill>
              <a:srgbClr val="C00000"/>
            </a:solidFill>
          </a:endParaRPr>
        </a:p>
      </dgm:t>
    </dgm:pt>
    <dgm:pt modelId="{5B46D533-B54F-40FF-A0A7-249A665641B8}">
      <dgm:prSet phldrT="[Text]" custT="1"/>
      <dgm:spPr/>
      <dgm:t>
        <a:bodyPr/>
        <a:lstStyle/>
        <a:p>
          <a:r>
            <a:rPr lang="en-US" sz="2400" dirty="0">
              <a:solidFill>
                <a:srgbClr val="C00000"/>
              </a:solidFill>
            </a:rPr>
            <a:t>1993</a:t>
          </a:r>
        </a:p>
      </dgm:t>
    </dgm:pt>
    <dgm:pt modelId="{81C36763-7BAB-4A05-A0AB-98C44034ABCF}" type="parTrans" cxnId="{9FFD62DA-43A7-47C5-9F39-BE97DD9E3D77}">
      <dgm:prSet/>
      <dgm:spPr/>
      <dgm:t>
        <a:bodyPr/>
        <a:lstStyle/>
        <a:p>
          <a:endParaRPr lang="en-US" sz="2400">
            <a:solidFill>
              <a:srgbClr val="C00000"/>
            </a:solidFill>
          </a:endParaRPr>
        </a:p>
      </dgm:t>
    </dgm:pt>
    <dgm:pt modelId="{43C59A0A-C99A-40EE-94BD-3CB81A0FE7F2}" type="sibTrans" cxnId="{9FFD62DA-43A7-47C5-9F39-BE97DD9E3D77}">
      <dgm:prSet/>
      <dgm:spPr/>
      <dgm:t>
        <a:bodyPr/>
        <a:lstStyle/>
        <a:p>
          <a:endParaRPr lang="en-US" sz="2400">
            <a:solidFill>
              <a:srgbClr val="C00000"/>
            </a:solidFill>
          </a:endParaRPr>
        </a:p>
      </dgm:t>
    </dgm:pt>
    <dgm:pt modelId="{615223B0-B115-4E5F-9FB0-73500D5775DE}">
      <dgm:prSet phldrT="[Text]" custT="1"/>
      <dgm:spPr/>
      <dgm:t>
        <a:bodyPr/>
        <a:lstStyle/>
        <a:p>
          <a:endParaRPr lang="en-US" sz="1800" dirty="0">
            <a:solidFill>
              <a:srgbClr val="C00000"/>
            </a:solidFill>
          </a:endParaRPr>
        </a:p>
      </dgm:t>
    </dgm:pt>
    <dgm:pt modelId="{39C1E029-AC6A-42D9-9156-0608CB2D44D3}" type="parTrans" cxnId="{18E99AAB-3D1A-493F-A0F6-3698E097F7B6}">
      <dgm:prSet/>
      <dgm:spPr/>
      <dgm:t>
        <a:bodyPr/>
        <a:lstStyle/>
        <a:p>
          <a:endParaRPr lang="en-US" sz="2400">
            <a:solidFill>
              <a:srgbClr val="C00000"/>
            </a:solidFill>
          </a:endParaRPr>
        </a:p>
      </dgm:t>
    </dgm:pt>
    <dgm:pt modelId="{0E919F5C-7B16-4733-BE55-0D2DA818CFC3}" type="sibTrans" cxnId="{18E99AAB-3D1A-493F-A0F6-3698E097F7B6}">
      <dgm:prSet/>
      <dgm:spPr/>
      <dgm:t>
        <a:bodyPr/>
        <a:lstStyle/>
        <a:p>
          <a:endParaRPr lang="en-US" sz="2400">
            <a:solidFill>
              <a:srgbClr val="C00000"/>
            </a:solidFill>
          </a:endParaRPr>
        </a:p>
      </dgm:t>
    </dgm:pt>
    <dgm:pt modelId="{15478716-84E5-4A2D-ABD0-C5F7B71F00DC}">
      <dgm:prSet phldrT="[Text]" custT="1"/>
      <dgm:spPr/>
      <dgm:t>
        <a:bodyPr/>
        <a:lstStyle/>
        <a:p>
          <a:r>
            <a:rPr lang="en-US" sz="1800" dirty="0">
              <a:solidFill>
                <a:srgbClr val="C00000"/>
              </a:solidFill>
            </a:rPr>
            <a:t>Freelance</a:t>
          </a:r>
        </a:p>
      </dgm:t>
    </dgm:pt>
    <dgm:pt modelId="{5C1A064A-8889-468C-987E-673DF623F019}" type="parTrans" cxnId="{5492950F-A0DA-40E0-9AF7-DEC664A9AB5C}">
      <dgm:prSet/>
      <dgm:spPr/>
      <dgm:t>
        <a:bodyPr/>
        <a:lstStyle/>
        <a:p>
          <a:endParaRPr lang="en-US" sz="2400">
            <a:solidFill>
              <a:srgbClr val="C00000"/>
            </a:solidFill>
          </a:endParaRPr>
        </a:p>
      </dgm:t>
    </dgm:pt>
    <dgm:pt modelId="{0597C46A-4B4C-4629-B281-22E76FCD4EFD}" type="sibTrans" cxnId="{5492950F-A0DA-40E0-9AF7-DEC664A9AB5C}">
      <dgm:prSet/>
      <dgm:spPr/>
      <dgm:t>
        <a:bodyPr/>
        <a:lstStyle/>
        <a:p>
          <a:endParaRPr lang="en-US" sz="2400">
            <a:solidFill>
              <a:srgbClr val="C00000"/>
            </a:solidFill>
          </a:endParaRPr>
        </a:p>
      </dgm:t>
    </dgm:pt>
    <dgm:pt modelId="{E09C2492-4653-4D38-83E1-5244D12D4F73}">
      <dgm:prSet phldrT="[Text]" custT="1"/>
      <dgm:spPr/>
      <dgm:t>
        <a:bodyPr/>
        <a:lstStyle/>
        <a:p>
          <a:r>
            <a:rPr lang="en-US" sz="2400" dirty="0">
              <a:solidFill>
                <a:srgbClr val="C00000"/>
              </a:solidFill>
            </a:rPr>
            <a:t>2000</a:t>
          </a:r>
        </a:p>
      </dgm:t>
    </dgm:pt>
    <dgm:pt modelId="{E71E10D0-D787-4EE7-9B33-BE8681557078}" type="parTrans" cxnId="{5F152345-37F5-4343-9D7F-8262CD5AEBB5}">
      <dgm:prSet/>
      <dgm:spPr/>
      <dgm:t>
        <a:bodyPr/>
        <a:lstStyle/>
        <a:p>
          <a:endParaRPr lang="en-US" sz="2400">
            <a:solidFill>
              <a:srgbClr val="C00000"/>
            </a:solidFill>
          </a:endParaRPr>
        </a:p>
      </dgm:t>
    </dgm:pt>
    <dgm:pt modelId="{2B83BA8C-0600-4F1B-AEF0-58B56BB6731B}" type="sibTrans" cxnId="{5F152345-37F5-4343-9D7F-8262CD5AEBB5}">
      <dgm:prSet/>
      <dgm:spPr/>
      <dgm:t>
        <a:bodyPr/>
        <a:lstStyle/>
        <a:p>
          <a:endParaRPr lang="en-US" sz="2400">
            <a:solidFill>
              <a:srgbClr val="C00000"/>
            </a:solidFill>
          </a:endParaRPr>
        </a:p>
      </dgm:t>
    </dgm:pt>
    <dgm:pt modelId="{14943459-26DA-4822-A0B5-58CE9E421EC1}">
      <dgm:prSet phldrT="[Text]" custT="1"/>
      <dgm:spPr/>
      <dgm:t>
        <a:bodyPr/>
        <a:lstStyle/>
        <a:p>
          <a:endParaRPr lang="en-US" sz="1800" dirty="0">
            <a:solidFill>
              <a:srgbClr val="C00000"/>
            </a:solidFill>
          </a:endParaRPr>
        </a:p>
      </dgm:t>
    </dgm:pt>
    <dgm:pt modelId="{47DF4EAF-086A-45EC-9B8C-666F574E93E7}" type="parTrans" cxnId="{D3AB25B4-94D2-4408-A556-13AE8C1F625C}">
      <dgm:prSet/>
      <dgm:spPr/>
      <dgm:t>
        <a:bodyPr/>
        <a:lstStyle/>
        <a:p>
          <a:endParaRPr lang="en-US" sz="2400">
            <a:solidFill>
              <a:srgbClr val="C00000"/>
            </a:solidFill>
          </a:endParaRPr>
        </a:p>
      </dgm:t>
    </dgm:pt>
    <dgm:pt modelId="{04546468-C2F5-4B7B-86EA-3475B8486906}" type="sibTrans" cxnId="{D3AB25B4-94D2-4408-A556-13AE8C1F625C}">
      <dgm:prSet/>
      <dgm:spPr/>
      <dgm:t>
        <a:bodyPr/>
        <a:lstStyle/>
        <a:p>
          <a:endParaRPr lang="en-US" sz="2400">
            <a:solidFill>
              <a:srgbClr val="C00000"/>
            </a:solidFill>
          </a:endParaRPr>
        </a:p>
      </dgm:t>
    </dgm:pt>
    <dgm:pt modelId="{607AC062-D05D-4CB0-BA4A-A80DF406F7C3}">
      <dgm:prSet phldrT="[Text]" custT="1"/>
      <dgm:spPr/>
      <dgm:t>
        <a:bodyPr/>
        <a:lstStyle/>
        <a:p>
          <a:r>
            <a:rPr lang="en-US" sz="2400" dirty="0">
              <a:solidFill>
                <a:srgbClr val="C00000"/>
              </a:solidFill>
            </a:rPr>
            <a:t>2014</a:t>
          </a:r>
        </a:p>
      </dgm:t>
    </dgm:pt>
    <dgm:pt modelId="{C4F8080E-1C1F-49FA-BC92-A0C9531487BF}" type="parTrans" cxnId="{485FD33B-F1D5-48D5-BECB-C58E2B398CF2}">
      <dgm:prSet/>
      <dgm:spPr/>
      <dgm:t>
        <a:bodyPr/>
        <a:lstStyle/>
        <a:p>
          <a:endParaRPr lang="en-US" sz="2400">
            <a:solidFill>
              <a:srgbClr val="C00000"/>
            </a:solidFill>
          </a:endParaRPr>
        </a:p>
      </dgm:t>
    </dgm:pt>
    <dgm:pt modelId="{FD352122-5325-4A42-B61D-70B6153429E2}" type="sibTrans" cxnId="{485FD33B-F1D5-48D5-BECB-C58E2B398CF2}">
      <dgm:prSet/>
      <dgm:spPr/>
      <dgm:t>
        <a:bodyPr/>
        <a:lstStyle/>
        <a:p>
          <a:endParaRPr lang="en-US" sz="2400">
            <a:solidFill>
              <a:srgbClr val="C00000"/>
            </a:solidFill>
          </a:endParaRPr>
        </a:p>
      </dgm:t>
    </dgm:pt>
    <dgm:pt modelId="{6483F678-345D-43E6-B304-998B6AC6B6CA}">
      <dgm:prSet phldrT="[Text]" custT="1"/>
      <dgm:spPr/>
      <dgm:t>
        <a:bodyPr/>
        <a:lstStyle/>
        <a:p>
          <a:r>
            <a:rPr lang="en-US" sz="2400" dirty="0">
              <a:solidFill>
                <a:srgbClr val="C00000"/>
              </a:solidFill>
            </a:rPr>
            <a:t>1991</a:t>
          </a:r>
        </a:p>
      </dgm:t>
    </dgm:pt>
    <dgm:pt modelId="{C701CBA5-8BBF-42E8-B1F4-3ED01C1C42BC}" type="parTrans" cxnId="{06D920CF-C925-4CC0-AA00-6CD3AF792688}">
      <dgm:prSet/>
      <dgm:spPr/>
      <dgm:t>
        <a:bodyPr/>
        <a:lstStyle/>
        <a:p>
          <a:endParaRPr lang="en-US" sz="2400">
            <a:solidFill>
              <a:srgbClr val="C00000"/>
            </a:solidFill>
          </a:endParaRPr>
        </a:p>
      </dgm:t>
    </dgm:pt>
    <dgm:pt modelId="{3348C996-94F8-4D6A-B551-5724C05E227B}" type="sibTrans" cxnId="{06D920CF-C925-4CC0-AA00-6CD3AF792688}">
      <dgm:prSet/>
      <dgm:spPr/>
      <dgm:t>
        <a:bodyPr/>
        <a:lstStyle/>
        <a:p>
          <a:endParaRPr lang="en-US" sz="2400">
            <a:solidFill>
              <a:srgbClr val="C00000"/>
            </a:solidFill>
          </a:endParaRPr>
        </a:p>
      </dgm:t>
    </dgm:pt>
    <dgm:pt modelId="{28314A35-595D-457C-AC05-B8FBD89A1014}">
      <dgm:prSet phldrT="[Text]" custT="1"/>
      <dgm:spPr/>
      <dgm:t>
        <a:bodyPr/>
        <a:lstStyle/>
        <a:p>
          <a:r>
            <a:rPr lang="en-US" sz="2400" dirty="0">
              <a:solidFill>
                <a:srgbClr val="C00000"/>
              </a:solidFill>
            </a:rPr>
            <a:t>1995</a:t>
          </a:r>
        </a:p>
      </dgm:t>
    </dgm:pt>
    <dgm:pt modelId="{97E40B96-BFCD-48BB-9B7D-C59AC262B2DA}" type="parTrans" cxnId="{F837AB85-88F0-42D9-B81C-72C0A6E66F7E}">
      <dgm:prSet/>
      <dgm:spPr/>
      <dgm:t>
        <a:bodyPr/>
        <a:lstStyle/>
        <a:p>
          <a:endParaRPr lang="en-US" sz="2400">
            <a:solidFill>
              <a:srgbClr val="C00000"/>
            </a:solidFill>
          </a:endParaRPr>
        </a:p>
      </dgm:t>
    </dgm:pt>
    <dgm:pt modelId="{BE6C3317-77FE-4513-81F7-67BFF8F29EAF}" type="sibTrans" cxnId="{F837AB85-88F0-42D9-B81C-72C0A6E66F7E}">
      <dgm:prSet/>
      <dgm:spPr/>
      <dgm:t>
        <a:bodyPr/>
        <a:lstStyle/>
        <a:p>
          <a:endParaRPr lang="en-US" sz="2400">
            <a:solidFill>
              <a:srgbClr val="C00000"/>
            </a:solidFill>
          </a:endParaRPr>
        </a:p>
      </dgm:t>
    </dgm:pt>
    <dgm:pt modelId="{F8D08E2F-2B5A-4FB4-AA08-A7C98834064E}">
      <dgm:prSet phldrT="[Text]" custT="1"/>
      <dgm:spPr/>
      <dgm:t>
        <a:bodyPr/>
        <a:lstStyle/>
        <a:p>
          <a:r>
            <a:rPr lang="en-US" sz="1800" dirty="0">
              <a:solidFill>
                <a:srgbClr val="C00000"/>
              </a:solidFill>
            </a:rPr>
            <a:t>AGT</a:t>
          </a:r>
        </a:p>
      </dgm:t>
    </dgm:pt>
    <dgm:pt modelId="{1611DC2D-4ACA-475D-9348-F22BAD4A0AB2}" type="parTrans" cxnId="{0510971E-E949-48F2-87F5-86B38DA359F8}">
      <dgm:prSet/>
      <dgm:spPr/>
      <dgm:t>
        <a:bodyPr/>
        <a:lstStyle/>
        <a:p>
          <a:endParaRPr lang="en-US" sz="2400">
            <a:solidFill>
              <a:srgbClr val="C00000"/>
            </a:solidFill>
          </a:endParaRPr>
        </a:p>
      </dgm:t>
    </dgm:pt>
    <dgm:pt modelId="{64790100-0B55-4067-8123-6E8401CAD16A}" type="sibTrans" cxnId="{0510971E-E949-48F2-87F5-86B38DA359F8}">
      <dgm:prSet/>
      <dgm:spPr/>
      <dgm:t>
        <a:bodyPr/>
        <a:lstStyle/>
        <a:p>
          <a:endParaRPr lang="en-US" sz="2400">
            <a:solidFill>
              <a:srgbClr val="C00000"/>
            </a:solidFill>
          </a:endParaRPr>
        </a:p>
      </dgm:t>
    </dgm:pt>
    <dgm:pt modelId="{F8682679-1B3D-46A5-8FEF-AB67AB628BF4}">
      <dgm:prSet phldrT="[Text]" custT="1"/>
      <dgm:spPr/>
      <dgm:t>
        <a:bodyPr/>
        <a:lstStyle/>
        <a:p>
          <a:endParaRPr lang="en-US" sz="2400" dirty="0">
            <a:solidFill>
              <a:srgbClr val="C00000"/>
            </a:solidFill>
          </a:endParaRPr>
        </a:p>
      </dgm:t>
    </dgm:pt>
    <dgm:pt modelId="{AB6A064C-4FC1-4009-A23B-C21D428272B0}" type="parTrans" cxnId="{96923D67-C1D8-41B5-A31C-20E76054888E}">
      <dgm:prSet/>
      <dgm:spPr/>
      <dgm:t>
        <a:bodyPr/>
        <a:lstStyle/>
        <a:p>
          <a:endParaRPr lang="en-US" sz="2400">
            <a:solidFill>
              <a:srgbClr val="C00000"/>
            </a:solidFill>
          </a:endParaRPr>
        </a:p>
      </dgm:t>
    </dgm:pt>
    <dgm:pt modelId="{359F241F-B9F9-465B-86F4-D08DECD5483F}" type="sibTrans" cxnId="{96923D67-C1D8-41B5-A31C-20E76054888E}">
      <dgm:prSet/>
      <dgm:spPr/>
      <dgm:t>
        <a:bodyPr/>
        <a:lstStyle/>
        <a:p>
          <a:endParaRPr lang="en-US" sz="2400">
            <a:solidFill>
              <a:srgbClr val="C00000"/>
            </a:solidFill>
          </a:endParaRPr>
        </a:p>
      </dgm:t>
    </dgm:pt>
    <dgm:pt modelId="{DCBFE6C0-DDF4-4D14-B254-A2D7E7CC25C0}" type="pres">
      <dgm:prSet presAssocID="{698DA4C5-ADBC-4536-853E-2C0281CEFFD6}" presName="Name0" presStyleCnt="0">
        <dgm:presLayoutVars>
          <dgm:dir/>
          <dgm:resizeHandles val="exact"/>
        </dgm:presLayoutVars>
      </dgm:prSet>
      <dgm:spPr/>
    </dgm:pt>
    <dgm:pt modelId="{F5D3357A-EF94-4ED5-8A58-7E6340C10B16}" type="pres">
      <dgm:prSet presAssocID="{698DA4C5-ADBC-4536-853E-2C0281CEFFD6}" presName="arrow" presStyleLbl="bgShp" presStyleIdx="0" presStyleCnt="1"/>
      <dgm:spPr/>
    </dgm:pt>
    <dgm:pt modelId="{55196B65-9AB7-401C-AC8B-6F2D591658DE}" type="pres">
      <dgm:prSet presAssocID="{698DA4C5-ADBC-4536-853E-2C0281CEFFD6}" presName="points" presStyleCnt="0"/>
      <dgm:spPr/>
    </dgm:pt>
    <dgm:pt modelId="{D78C7160-D09B-4F92-91B2-7394B6E6CE17}" type="pres">
      <dgm:prSet presAssocID="{7E52CD89-7746-4F38-AFA0-9A5F4944C1AD}" presName="compositeA" presStyleCnt="0"/>
      <dgm:spPr/>
    </dgm:pt>
    <dgm:pt modelId="{9F27494D-0620-4C7E-8B22-E251B70F71E4}" type="pres">
      <dgm:prSet presAssocID="{7E52CD89-7746-4F38-AFA0-9A5F4944C1AD}" presName="textA" presStyleLbl="revTx" presStyleIdx="0" presStyleCnt="7">
        <dgm:presLayoutVars>
          <dgm:bulletEnabled val="1"/>
        </dgm:presLayoutVars>
      </dgm:prSet>
      <dgm:spPr/>
    </dgm:pt>
    <dgm:pt modelId="{C386B908-DB25-447F-9672-3D42D2C06D2A}" type="pres">
      <dgm:prSet presAssocID="{7E52CD89-7746-4F38-AFA0-9A5F4944C1AD}" presName="circleA" presStyleLbl="node1" presStyleIdx="0" presStyleCnt="7"/>
      <dgm:spPr/>
    </dgm:pt>
    <dgm:pt modelId="{BB3C6DFF-D922-4F88-8CAF-D28E01F06F83}" type="pres">
      <dgm:prSet presAssocID="{7E52CD89-7746-4F38-AFA0-9A5F4944C1AD}" presName="spaceA" presStyleCnt="0"/>
      <dgm:spPr/>
    </dgm:pt>
    <dgm:pt modelId="{E253EC63-8B58-495F-860E-E0617A26510A}" type="pres">
      <dgm:prSet presAssocID="{FD8EF072-E888-45A8-9DE0-18F27757AF6C}" presName="space" presStyleCnt="0"/>
      <dgm:spPr/>
    </dgm:pt>
    <dgm:pt modelId="{5BC4FE46-C49D-4683-9D77-DF167C1B25E5}" type="pres">
      <dgm:prSet presAssocID="{6483F678-345D-43E6-B304-998B6AC6B6CA}" presName="compositeB" presStyleCnt="0"/>
      <dgm:spPr/>
    </dgm:pt>
    <dgm:pt modelId="{1826C20C-597C-4772-A0BE-4D31368D7FAE}" type="pres">
      <dgm:prSet presAssocID="{6483F678-345D-43E6-B304-998B6AC6B6CA}" presName="textB" presStyleLbl="revTx" presStyleIdx="1" presStyleCnt="7">
        <dgm:presLayoutVars>
          <dgm:bulletEnabled val="1"/>
        </dgm:presLayoutVars>
      </dgm:prSet>
      <dgm:spPr/>
    </dgm:pt>
    <dgm:pt modelId="{09388EF6-BA53-450E-9B90-0E0295359B8E}" type="pres">
      <dgm:prSet presAssocID="{6483F678-345D-43E6-B304-998B6AC6B6CA}" presName="circleB" presStyleLbl="node1" presStyleIdx="1" presStyleCnt="7"/>
      <dgm:spPr/>
    </dgm:pt>
    <dgm:pt modelId="{1743F5BB-5EDC-4A1D-A835-380A3EC32B9A}" type="pres">
      <dgm:prSet presAssocID="{6483F678-345D-43E6-B304-998B6AC6B6CA}" presName="spaceB" presStyleCnt="0"/>
      <dgm:spPr/>
    </dgm:pt>
    <dgm:pt modelId="{78D9BC60-217E-4825-9290-65FFD4182C53}" type="pres">
      <dgm:prSet presAssocID="{3348C996-94F8-4D6A-B551-5724C05E227B}" presName="space" presStyleCnt="0"/>
      <dgm:spPr/>
    </dgm:pt>
    <dgm:pt modelId="{E4269893-7ABC-4A03-A86D-E7468B23E3DB}" type="pres">
      <dgm:prSet presAssocID="{5B46D533-B54F-40FF-A0A7-249A665641B8}" presName="compositeA" presStyleCnt="0"/>
      <dgm:spPr/>
    </dgm:pt>
    <dgm:pt modelId="{FB7A17F6-BD7D-4336-BF68-65B2C8792876}" type="pres">
      <dgm:prSet presAssocID="{5B46D533-B54F-40FF-A0A7-249A665641B8}" presName="textA" presStyleLbl="revTx" presStyleIdx="2" presStyleCnt="7">
        <dgm:presLayoutVars>
          <dgm:bulletEnabled val="1"/>
        </dgm:presLayoutVars>
      </dgm:prSet>
      <dgm:spPr/>
    </dgm:pt>
    <dgm:pt modelId="{CF0D9349-53FD-4D6A-A140-0F76AD36EF7B}" type="pres">
      <dgm:prSet presAssocID="{5B46D533-B54F-40FF-A0A7-249A665641B8}" presName="circleA" presStyleLbl="node1" presStyleIdx="2" presStyleCnt="7"/>
      <dgm:spPr/>
    </dgm:pt>
    <dgm:pt modelId="{94ACB391-EC42-45EC-87B8-C9E0AE0C5184}" type="pres">
      <dgm:prSet presAssocID="{5B46D533-B54F-40FF-A0A7-249A665641B8}" presName="spaceA" presStyleCnt="0"/>
      <dgm:spPr/>
    </dgm:pt>
    <dgm:pt modelId="{A449C3E0-4360-4753-B9C1-678355A4D04C}" type="pres">
      <dgm:prSet presAssocID="{43C59A0A-C99A-40EE-94BD-3CB81A0FE7F2}" presName="space" presStyleCnt="0"/>
      <dgm:spPr/>
    </dgm:pt>
    <dgm:pt modelId="{213519E8-72FF-48F4-8E98-BF13C6EFF976}" type="pres">
      <dgm:prSet presAssocID="{28314A35-595D-457C-AC05-B8FBD89A1014}" presName="compositeB" presStyleCnt="0"/>
      <dgm:spPr/>
    </dgm:pt>
    <dgm:pt modelId="{CCA311F4-29EC-46F8-AEE6-5FE5752A1A4E}" type="pres">
      <dgm:prSet presAssocID="{28314A35-595D-457C-AC05-B8FBD89A1014}" presName="textB" presStyleLbl="revTx" presStyleIdx="3" presStyleCnt="7" custScaleX="122375">
        <dgm:presLayoutVars>
          <dgm:bulletEnabled val="1"/>
        </dgm:presLayoutVars>
      </dgm:prSet>
      <dgm:spPr/>
    </dgm:pt>
    <dgm:pt modelId="{B8AEBBCD-64D7-41B4-98A2-ED3AE646D32F}" type="pres">
      <dgm:prSet presAssocID="{28314A35-595D-457C-AC05-B8FBD89A1014}" presName="circleB" presStyleLbl="node1" presStyleIdx="3" presStyleCnt="7"/>
      <dgm:spPr/>
    </dgm:pt>
    <dgm:pt modelId="{C3A7AD06-1B42-4B45-A6A8-6C36C4BCB21D}" type="pres">
      <dgm:prSet presAssocID="{28314A35-595D-457C-AC05-B8FBD89A1014}" presName="spaceB" presStyleCnt="0"/>
      <dgm:spPr/>
    </dgm:pt>
    <dgm:pt modelId="{26C2113F-DE12-4A49-BEF1-942DEF424598}" type="pres">
      <dgm:prSet presAssocID="{BE6C3317-77FE-4513-81F7-67BFF8F29EAF}" presName="space" presStyleCnt="0"/>
      <dgm:spPr/>
    </dgm:pt>
    <dgm:pt modelId="{4A5D21D1-4878-4D04-8735-5E26CF37748D}" type="pres">
      <dgm:prSet presAssocID="{E09C2492-4653-4D38-83E1-5244D12D4F73}" presName="compositeA" presStyleCnt="0"/>
      <dgm:spPr/>
    </dgm:pt>
    <dgm:pt modelId="{AEE394D0-BDBD-4FCC-AC96-1E5F9A89856E}" type="pres">
      <dgm:prSet presAssocID="{E09C2492-4653-4D38-83E1-5244D12D4F73}" presName="textA" presStyleLbl="revTx" presStyleIdx="4" presStyleCnt="7">
        <dgm:presLayoutVars>
          <dgm:bulletEnabled val="1"/>
        </dgm:presLayoutVars>
      </dgm:prSet>
      <dgm:spPr/>
    </dgm:pt>
    <dgm:pt modelId="{0389482D-55DB-4E7D-9D92-D5CB3A57708D}" type="pres">
      <dgm:prSet presAssocID="{E09C2492-4653-4D38-83E1-5244D12D4F73}" presName="circleA" presStyleLbl="node1" presStyleIdx="4" presStyleCnt="7"/>
      <dgm:spPr/>
    </dgm:pt>
    <dgm:pt modelId="{5BC286C2-48AA-4484-9A63-861B4647C9AE}" type="pres">
      <dgm:prSet presAssocID="{E09C2492-4653-4D38-83E1-5244D12D4F73}" presName="spaceA" presStyleCnt="0"/>
      <dgm:spPr/>
    </dgm:pt>
    <dgm:pt modelId="{D9F5B884-8162-4BF8-8DB6-3D67A8414F14}" type="pres">
      <dgm:prSet presAssocID="{2B83BA8C-0600-4F1B-AEF0-58B56BB6731B}" presName="space" presStyleCnt="0"/>
      <dgm:spPr/>
    </dgm:pt>
    <dgm:pt modelId="{4F57B7CF-B40E-4697-B36F-48B1E5FCB03B}" type="pres">
      <dgm:prSet presAssocID="{F8682679-1B3D-46A5-8FEF-AB67AB628BF4}" presName="compositeB" presStyleCnt="0"/>
      <dgm:spPr/>
    </dgm:pt>
    <dgm:pt modelId="{CD58F392-59FB-4CA2-B5A9-8DB65B4B91EC}" type="pres">
      <dgm:prSet presAssocID="{F8682679-1B3D-46A5-8FEF-AB67AB628BF4}" presName="textB" presStyleLbl="revTx" presStyleIdx="5" presStyleCnt="7">
        <dgm:presLayoutVars>
          <dgm:bulletEnabled val="1"/>
        </dgm:presLayoutVars>
      </dgm:prSet>
      <dgm:spPr/>
    </dgm:pt>
    <dgm:pt modelId="{3BCE9B61-66FE-48FF-9A75-B5174DE6E7FB}" type="pres">
      <dgm:prSet presAssocID="{F8682679-1B3D-46A5-8FEF-AB67AB628BF4}" presName="circleB" presStyleLbl="node1" presStyleIdx="5" presStyleCnt="7"/>
      <dgm:spPr/>
    </dgm:pt>
    <dgm:pt modelId="{A6B16968-9CED-4922-A3EE-DB97BE065736}" type="pres">
      <dgm:prSet presAssocID="{F8682679-1B3D-46A5-8FEF-AB67AB628BF4}" presName="spaceB" presStyleCnt="0"/>
      <dgm:spPr/>
    </dgm:pt>
    <dgm:pt modelId="{EEFB3EC5-CE03-474B-AD86-30ACD6B3CD4C}" type="pres">
      <dgm:prSet presAssocID="{359F241F-B9F9-465B-86F4-D08DECD5483F}" presName="space" presStyleCnt="0"/>
      <dgm:spPr/>
    </dgm:pt>
    <dgm:pt modelId="{9A3E84BB-9F55-4965-A1A3-2810A209B6BF}" type="pres">
      <dgm:prSet presAssocID="{607AC062-D05D-4CB0-BA4A-A80DF406F7C3}" presName="compositeA" presStyleCnt="0"/>
      <dgm:spPr/>
    </dgm:pt>
    <dgm:pt modelId="{143F5F71-9BF6-4D19-9D32-F0040D9F8ECC}" type="pres">
      <dgm:prSet presAssocID="{607AC062-D05D-4CB0-BA4A-A80DF406F7C3}" presName="textA" presStyleLbl="revTx" presStyleIdx="6" presStyleCnt="7">
        <dgm:presLayoutVars>
          <dgm:bulletEnabled val="1"/>
        </dgm:presLayoutVars>
      </dgm:prSet>
      <dgm:spPr/>
    </dgm:pt>
    <dgm:pt modelId="{A7409DB4-70C3-45E5-85CD-B780FC010417}" type="pres">
      <dgm:prSet presAssocID="{607AC062-D05D-4CB0-BA4A-A80DF406F7C3}" presName="circleA" presStyleLbl="node1" presStyleIdx="6" presStyleCnt="7"/>
      <dgm:spPr/>
    </dgm:pt>
    <dgm:pt modelId="{8C0165A6-7876-4FD9-8B18-8044FFB82CC7}" type="pres">
      <dgm:prSet presAssocID="{607AC062-D05D-4CB0-BA4A-A80DF406F7C3}" presName="spaceA" presStyleCnt="0"/>
      <dgm:spPr/>
    </dgm:pt>
  </dgm:ptLst>
  <dgm:cxnLst>
    <dgm:cxn modelId="{9FFD62DA-43A7-47C5-9F39-BE97DD9E3D77}" srcId="{698DA4C5-ADBC-4536-853E-2C0281CEFFD6}" destId="{5B46D533-B54F-40FF-A0A7-249A665641B8}" srcOrd="2" destOrd="0" parTransId="{81C36763-7BAB-4A05-A0AB-98C44034ABCF}" sibTransId="{43C59A0A-C99A-40EE-94BD-3CB81A0FE7F2}"/>
    <dgm:cxn modelId="{32BEFA34-33C9-4509-8902-65DFE926D01D}" type="presOf" srcId="{7E52CD89-7746-4F38-AFA0-9A5F4944C1AD}" destId="{9F27494D-0620-4C7E-8B22-E251B70F71E4}" srcOrd="0" destOrd="0" presId="urn:microsoft.com/office/officeart/2005/8/layout/hProcess11"/>
    <dgm:cxn modelId="{96923D67-C1D8-41B5-A31C-20E76054888E}" srcId="{698DA4C5-ADBC-4536-853E-2C0281CEFFD6}" destId="{F8682679-1B3D-46A5-8FEF-AB67AB628BF4}" srcOrd="5" destOrd="0" parTransId="{AB6A064C-4FC1-4009-A23B-C21D428272B0}" sibTransId="{359F241F-B9F9-465B-86F4-D08DECD5483F}"/>
    <dgm:cxn modelId="{13DA12F6-1888-4ABE-A126-625CB07D2203}" type="presOf" srcId="{14943459-26DA-4822-A0B5-58CE9E421EC1}" destId="{AEE394D0-BDBD-4FCC-AC96-1E5F9A89856E}" srcOrd="0" destOrd="1" presId="urn:microsoft.com/office/officeart/2005/8/layout/hProcess11"/>
    <dgm:cxn modelId="{28D1F6BA-C7E7-4723-9FBE-8D602A8839CE}" type="presOf" srcId="{5B46D533-B54F-40FF-A0A7-249A665641B8}" destId="{FB7A17F6-BD7D-4336-BF68-65B2C8792876}" srcOrd="0" destOrd="0" presId="urn:microsoft.com/office/officeart/2005/8/layout/hProcess11"/>
    <dgm:cxn modelId="{18E99AAB-3D1A-493F-A0F6-3698E097F7B6}" srcId="{5B46D533-B54F-40FF-A0A7-249A665641B8}" destId="{615223B0-B115-4E5F-9FB0-73500D5775DE}" srcOrd="0" destOrd="0" parTransId="{39C1E029-AC6A-42D9-9156-0608CB2D44D3}" sibTransId="{0E919F5C-7B16-4733-BE55-0D2DA818CFC3}"/>
    <dgm:cxn modelId="{3C28E1E2-0CA6-4709-9995-EEE0A380D6C4}" type="presOf" srcId="{615223B0-B115-4E5F-9FB0-73500D5775DE}" destId="{FB7A17F6-BD7D-4336-BF68-65B2C8792876}" srcOrd="0" destOrd="1" presId="urn:microsoft.com/office/officeart/2005/8/layout/hProcess11"/>
    <dgm:cxn modelId="{5492950F-A0DA-40E0-9AF7-DEC664A9AB5C}" srcId="{28314A35-595D-457C-AC05-B8FBD89A1014}" destId="{15478716-84E5-4A2D-ABD0-C5F7B71F00DC}" srcOrd="0" destOrd="0" parTransId="{5C1A064A-8889-468C-987E-673DF623F019}" sibTransId="{0597C46A-4B4C-4629-B281-22E76FCD4EFD}"/>
    <dgm:cxn modelId="{5D22FA65-87EC-4153-8E12-6D5EFDC06BD1}" type="presOf" srcId="{F8D08E2F-2B5A-4FB4-AA08-A7C98834064E}" destId="{143F5F71-9BF6-4D19-9D32-F0040D9F8ECC}" srcOrd="0" destOrd="1" presId="urn:microsoft.com/office/officeart/2005/8/layout/hProcess11"/>
    <dgm:cxn modelId="{8E24A6E2-952C-48A1-B600-9B08F223D44E}" type="presOf" srcId="{E09C2492-4653-4D38-83E1-5244D12D4F73}" destId="{AEE394D0-BDBD-4FCC-AC96-1E5F9A89856E}" srcOrd="0" destOrd="0" presId="urn:microsoft.com/office/officeart/2005/8/layout/hProcess11"/>
    <dgm:cxn modelId="{89B85432-4B81-4D13-B668-FF076379C652}" srcId="{6483F678-345D-43E6-B304-998B6AC6B6CA}" destId="{2E13B2F3-634B-4121-AAF1-F29505DA2C8D}" srcOrd="0" destOrd="0" parTransId="{70FD830D-3CA6-4819-89BA-B0C30B487E7F}" sibTransId="{FC02CDF9-1DF7-4306-B3C8-C852449D1BC5}"/>
    <dgm:cxn modelId="{6972B92E-F06B-4A7E-8149-AEEB5AFD59A0}" type="presOf" srcId="{698DA4C5-ADBC-4536-853E-2C0281CEFFD6}" destId="{DCBFE6C0-DDF4-4D14-B254-A2D7E7CC25C0}" srcOrd="0" destOrd="0" presId="urn:microsoft.com/office/officeart/2005/8/layout/hProcess11"/>
    <dgm:cxn modelId="{F837AB85-88F0-42D9-B81C-72C0A6E66F7E}" srcId="{698DA4C5-ADBC-4536-853E-2C0281CEFFD6}" destId="{28314A35-595D-457C-AC05-B8FBD89A1014}" srcOrd="3" destOrd="0" parTransId="{97E40B96-BFCD-48BB-9B7D-C59AC262B2DA}" sibTransId="{BE6C3317-77FE-4513-81F7-67BFF8F29EAF}"/>
    <dgm:cxn modelId="{4B1DE935-D7AC-48DF-AA78-A5A514CD5ACE}" type="presOf" srcId="{607AC062-D05D-4CB0-BA4A-A80DF406F7C3}" destId="{143F5F71-9BF6-4D19-9D32-F0040D9F8ECC}" srcOrd="0" destOrd="0" presId="urn:microsoft.com/office/officeart/2005/8/layout/hProcess11"/>
    <dgm:cxn modelId="{06D920CF-C925-4CC0-AA00-6CD3AF792688}" srcId="{698DA4C5-ADBC-4536-853E-2C0281CEFFD6}" destId="{6483F678-345D-43E6-B304-998B6AC6B6CA}" srcOrd="1" destOrd="0" parTransId="{C701CBA5-8BBF-42E8-B1F4-3ED01C1C42BC}" sibTransId="{3348C996-94F8-4D6A-B551-5724C05E227B}"/>
    <dgm:cxn modelId="{B9889F9D-4FEA-4AF3-AC47-8A96771803E8}" type="presOf" srcId="{6483F678-345D-43E6-B304-998B6AC6B6CA}" destId="{1826C20C-597C-4772-A0BE-4D31368D7FAE}" srcOrd="0" destOrd="0" presId="urn:microsoft.com/office/officeart/2005/8/layout/hProcess11"/>
    <dgm:cxn modelId="{485FD33B-F1D5-48D5-BECB-C58E2B398CF2}" srcId="{698DA4C5-ADBC-4536-853E-2C0281CEFFD6}" destId="{607AC062-D05D-4CB0-BA4A-A80DF406F7C3}" srcOrd="6" destOrd="0" parTransId="{C4F8080E-1C1F-49FA-BC92-A0C9531487BF}" sibTransId="{FD352122-5325-4A42-B61D-70B6153429E2}"/>
    <dgm:cxn modelId="{D3AB25B4-94D2-4408-A556-13AE8C1F625C}" srcId="{E09C2492-4653-4D38-83E1-5244D12D4F73}" destId="{14943459-26DA-4822-A0B5-58CE9E421EC1}" srcOrd="0" destOrd="0" parTransId="{47DF4EAF-086A-45EC-9B8C-666F574E93E7}" sibTransId="{04546468-C2F5-4B7B-86EA-3475B8486906}"/>
    <dgm:cxn modelId="{D3815795-106D-4DA9-B481-167207FEE924}" type="presOf" srcId="{F8682679-1B3D-46A5-8FEF-AB67AB628BF4}" destId="{CD58F392-59FB-4CA2-B5A9-8DB65B4B91EC}" srcOrd="0" destOrd="0" presId="urn:microsoft.com/office/officeart/2005/8/layout/hProcess11"/>
    <dgm:cxn modelId="{5AC23A37-2FAE-42AC-B86B-E93BC1636D99}" type="presOf" srcId="{15478716-84E5-4A2D-ABD0-C5F7B71F00DC}" destId="{CCA311F4-29EC-46F8-AEE6-5FE5752A1A4E}" srcOrd="0" destOrd="1" presId="urn:microsoft.com/office/officeart/2005/8/layout/hProcess11"/>
    <dgm:cxn modelId="{0510971E-E949-48F2-87F5-86B38DA359F8}" srcId="{607AC062-D05D-4CB0-BA4A-A80DF406F7C3}" destId="{F8D08E2F-2B5A-4FB4-AA08-A7C98834064E}" srcOrd="0" destOrd="0" parTransId="{1611DC2D-4ACA-475D-9348-F22BAD4A0AB2}" sibTransId="{64790100-0B55-4067-8123-6E8401CAD16A}"/>
    <dgm:cxn modelId="{5F152345-37F5-4343-9D7F-8262CD5AEBB5}" srcId="{698DA4C5-ADBC-4536-853E-2C0281CEFFD6}" destId="{E09C2492-4653-4D38-83E1-5244D12D4F73}" srcOrd="4" destOrd="0" parTransId="{E71E10D0-D787-4EE7-9B33-BE8681557078}" sibTransId="{2B83BA8C-0600-4F1B-AEF0-58B56BB6731B}"/>
    <dgm:cxn modelId="{22B756E8-912E-47C4-B885-B0BBAAB64871}" type="presOf" srcId="{2E13B2F3-634B-4121-AAF1-F29505DA2C8D}" destId="{1826C20C-597C-4772-A0BE-4D31368D7FAE}" srcOrd="0" destOrd="1" presId="urn:microsoft.com/office/officeart/2005/8/layout/hProcess11"/>
    <dgm:cxn modelId="{260BA4D9-7116-4D99-9F16-4EFB82B78760}" type="presOf" srcId="{28314A35-595D-457C-AC05-B8FBD89A1014}" destId="{CCA311F4-29EC-46F8-AEE6-5FE5752A1A4E}" srcOrd="0" destOrd="0" presId="urn:microsoft.com/office/officeart/2005/8/layout/hProcess11"/>
    <dgm:cxn modelId="{4E59AA68-B2FC-459F-8D0F-E253B6C15E40}" srcId="{698DA4C5-ADBC-4536-853E-2C0281CEFFD6}" destId="{7E52CD89-7746-4F38-AFA0-9A5F4944C1AD}" srcOrd="0" destOrd="0" parTransId="{745A8A5E-0BF8-4F87-BA95-76F026EC9B04}" sibTransId="{FD8EF072-E888-45A8-9DE0-18F27757AF6C}"/>
    <dgm:cxn modelId="{85BE5DAB-026D-4F5C-8ABA-714FD64120C8}" type="presParOf" srcId="{DCBFE6C0-DDF4-4D14-B254-A2D7E7CC25C0}" destId="{F5D3357A-EF94-4ED5-8A58-7E6340C10B16}" srcOrd="0" destOrd="0" presId="urn:microsoft.com/office/officeart/2005/8/layout/hProcess11"/>
    <dgm:cxn modelId="{46C3EF8D-206F-4CDD-B063-6DA722D7E656}" type="presParOf" srcId="{DCBFE6C0-DDF4-4D14-B254-A2D7E7CC25C0}" destId="{55196B65-9AB7-401C-AC8B-6F2D591658DE}" srcOrd="1" destOrd="0" presId="urn:microsoft.com/office/officeart/2005/8/layout/hProcess11"/>
    <dgm:cxn modelId="{ECD2442E-29A4-4ECC-962F-5605FA0C7DB0}" type="presParOf" srcId="{55196B65-9AB7-401C-AC8B-6F2D591658DE}" destId="{D78C7160-D09B-4F92-91B2-7394B6E6CE17}" srcOrd="0" destOrd="0" presId="urn:microsoft.com/office/officeart/2005/8/layout/hProcess11"/>
    <dgm:cxn modelId="{D3791209-A648-4B8B-8B69-E66D4211BB28}" type="presParOf" srcId="{D78C7160-D09B-4F92-91B2-7394B6E6CE17}" destId="{9F27494D-0620-4C7E-8B22-E251B70F71E4}" srcOrd="0" destOrd="0" presId="urn:microsoft.com/office/officeart/2005/8/layout/hProcess11"/>
    <dgm:cxn modelId="{5ACF81C2-53E4-42A3-B4D1-C3A840A76AEC}" type="presParOf" srcId="{D78C7160-D09B-4F92-91B2-7394B6E6CE17}" destId="{C386B908-DB25-447F-9672-3D42D2C06D2A}" srcOrd="1" destOrd="0" presId="urn:microsoft.com/office/officeart/2005/8/layout/hProcess11"/>
    <dgm:cxn modelId="{DA3180F7-9184-405F-A0AC-5DD2945B8F01}" type="presParOf" srcId="{D78C7160-D09B-4F92-91B2-7394B6E6CE17}" destId="{BB3C6DFF-D922-4F88-8CAF-D28E01F06F83}" srcOrd="2" destOrd="0" presId="urn:microsoft.com/office/officeart/2005/8/layout/hProcess11"/>
    <dgm:cxn modelId="{1BF31D93-B414-427E-9A79-E8C1D96003CD}" type="presParOf" srcId="{55196B65-9AB7-401C-AC8B-6F2D591658DE}" destId="{E253EC63-8B58-495F-860E-E0617A26510A}" srcOrd="1" destOrd="0" presId="urn:microsoft.com/office/officeart/2005/8/layout/hProcess11"/>
    <dgm:cxn modelId="{80343B2D-87F8-46E7-83F4-78C0DE60A023}" type="presParOf" srcId="{55196B65-9AB7-401C-AC8B-6F2D591658DE}" destId="{5BC4FE46-C49D-4683-9D77-DF167C1B25E5}" srcOrd="2" destOrd="0" presId="urn:microsoft.com/office/officeart/2005/8/layout/hProcess11"/>
    <dgm:cxn modelId="{976D4008-3969-4461-AADD-B98547312299}" type="presParOf" srcId="{5BC4FE46-C49D-4683-9D77-DF167C1B25E5}" destId="{1826C20C-597C-4772-A0BE-4D31368D7FAE}" srcOrd="0" destOrd="0" presId="urn:microsoft.com/office/officeart/2005/8/layout/hProcess11"/>
    <dgm:cxn modelId="{9250A6D5-D9C3-4AE0-BA87-F7B50D7FC394}" type="presParOf" srcId="{5BC4FE46-C49D-4683-9D77-DF167C1B25E5}" destId="{09388EF6-BA53-450E-9B90-0E0295359B8E}" srcOrd="1" destOrd="0" presId="urn:microsoft.com/office/officeart/2005/8/layout/hProcess11"/>
    <dgm:cxn modelId="{0D2F6733-30EE-4A3D-8086-26A994FA5F86}" type="presParOf" srcId="{5BC4FE46-C49D-4683-9D77-DF167C1B25E5}" destId="{1743F5BB-5EDC-4A1D-A835-380A3EC32B9A}" srcOrd="2" destOrd="0" presId="urn:microsoft.com/office/officeart/2005/8/layout/hProcess11"/>
    <dgm:cxn modelId="{4EF7A23B-82AF-4F5C-BAC8-2E350FDE5D1F}" type="presParOf" srcId="{55196B65-9AB7-401C-AC8B-6F2D591658DE}" destId="{78D9BC60-217E-4825-9290-65FFD4182C53}" srcOrd="3" destOrd="0" presId="urn:microsoft.com/office/officeart/2005/8/layout/hProcess11"/>
    <dgm:cxn modelId="{CB49D1E1-28E5-42B9-BCD6-7064BFDDF649}" type="presParOf" srcId="{55196B65-9AB7-401C-AC8B-6F2D591658DE}" destId="{E4269893-7ABC-4A03-A86D-E7468B23E3DB}" srcOrd="4" destOrd="0" presId="urn:microsoft.com/office/officeart/2005/8/layout/hProcess11"/>
    <dgm:cxn modelId="{E2433D7F-A0CE-4EAE-BF56-C4A9393171C6}" type="presParOf" srcId="{E4269893-7ABC-4A03-A86D-E7468B23E3DB}" destId="{FB7A17F6-BD7D-4336-BF68-65B2C8792876}" srcOrd="0" destOrd="0" presId="urn:microsoft.com/office/officeart/2005/8/layout/hProcess11"/>
    <dgm:cxn modelId="{3576562C-DEB8-4A72-A27A-D8ACF7BF60AC}" type="presParOf" srcId="{E4269893-7ABC-4A03-A86D-E7468B23E3DB}" destId="{CF0D9349-53FD-4D6A-A140-0F76AD36EF7B}" srcOrd="1" destOrd="0" presId="urn:microsoft.com/office/officeart/2005/8/layout/hProcess11"/>
    <dgm:cxn modelId="{5FBF8FF1-5D23-4447-A0BD-D6A53089102B}" type="presParOf" srcId="{E4269893-7ABC-4A03-A86D-E7468B23E3DB}" destId="{94ACB391-EC42-45EC-87B8-C9E0AE0C5184}" srcOrd="2" destOrd="0" presId="urn:microsoft.com/office/officeart/2005/8/layout/hProcess11"/>
    <dgm:cxn modelId="{3C78F4D7-FA5D-42B3-81F7-85617DD73920}" type="presParOf" srcId="{55196B65-9AB7-401C-AC8B-6F2D591658DE}" destId="{A449C3E0-4360-4753-B9C1-678355A4D04C}" srcOrd="5" destOrd="0" presId="urn:microsoft.com/office/officeart/2005/8/layout/hProcess11"/>
    <dgm:cxn modelId="{BF7C160D-A999-4331-80F4-70185AF2A933}" type="presParOf" srcId="{55196B65-9AB7-401C-AC8B-6F2D591658DE}" destId="{213519E8-72FF-48F4-8E98-BF13C6EFF976}" srcOrd="6" destOrd="0" presId="urn:microsoft.com/office/officeart/2005/8/layout/hProcess11"/>
    <dgm:cxn modelId="{2848508B-D934-4B83-B207-BC03B10F382D}" type="presParOf" srcId="{213519E8-72FF-48F4-8E98-BF13C6EFF976}" destId="{CCA311F4-29EC-46F8-AEE6-5FE5752A1A4E}" srcOrd="0" destOrd="0" presId="urn:microsoft.com/office/officeart/2005/8/layout/hProcess11"/>
    <dgm:cxn modelId="{4FFE5775-96F9-4B02-AD94-9BADFA8E3402}" type="presParOf" srcId="{213519E8-72FF-48F4-8E98-BF13C6EFF976}" destId="{B8AEBBCD-64D7-41B4-98A2-ED3AE646D32F}" srcOrd="1" destOrd="0" presId="urn:microsoft.com/office/officeart/2005/8/layout/hProcess11"/>
    <dgm:cxn modelId="{D627A1EB-16D3-453D-939F-71C949C9F9C8}" type="presParOf" srcId="{213519E8-72FF-48F4-8E98-BF13C6EFF976}" destId="{C3A7AD06-1B42-4B45-A6A8-6C36C4BCB21D}" srcOrd="2" destOrd="0" presId="urn:microsoft.com/office/officeart/2005/8/layout/hProcess11"/>
    <dgm:cxn modelId="{8BFBDF50-1932-4993-86A6-5C10BF51FE46}" type="presParOf" srcId="{55196B65-9AB7-401C-AC8B-6F2D591658DE}" destId="{26C2113F-DE12-4A49-BEF1-942DEF424598}" srcOrd="7" destOrd="0" presId="urn:microsoft.com/office/officeart/2005/8/layout/hProcess11"/>
    <dgm:cxn modelId="{DF10389C-FE5D-47B3-8C7B-E78701774956}" type="presParOf" srcId="{55196B65-9AB7-401C-AC8B-6F2D591658DE}" destId="{4A5D21D1-4878-4D04-8735-5E26CF37748D}" srcOrd="8" destOrd="0" presId="urn:microsoft.com/office/officeart/2005/8/layout/hProcess11"/>
    <dgm:cxn modelId="{79CE1CF7-6532-473C-8739-D2C3C3A4D1C4}" type="presParOf" srcId="{4A5D21D1-4878-4D04-8735-5E26CF37748D}" destId="{AEE394D0-BDBD-4FCC-AC96-1E5F9A89856E}" srcOrd="0" destOrd="0" presId="urn:microsoft.com/office/officeart/2005/8/layout/hProcess11"/>
    <dgm:cxn modelId="{3501AB23-507B-453E-9327-DCAD5B099AA1}" type="presParOf" srcId="{4A5D21D1-4878-4D04-8735-5E26CF37748D}" destId="{0389482D-55DB-4E7D-9D92-D5CB3A57708D}" srcOrd="1" destOrd="0" presId="urn:microsoft.com/office/officeart/2005/8/layout/hProcess11"/>
    <dgm:cxn modelId="{8FD66037-A56A-41BE-A707-1091FB029BB8}" type="presParOf" srcId="{4A5D21D1-4878-4D04-8735-5E26CF37748D}" destId="{5BC286C2-48AA-4484-9A63-861B4647C9AE}" srcOrd="2" destOrd="0" presId="urn:microsoft.com/office/officeart/2005/8/layout/hProcess11"/>
    <dgm:cxn modelId="{90377292-1134-4BC8-8C26-486825DFC13B}" type="presParOf" srcId="{55196B65-9AB7-401C-AC8B-6F2D591658DE}" destId="{D9F5B884-8162-4BF8-8DB6-3D67A8414F14}" srcOrd="9" destOrd="0" presId="urn:microsoft.com/office/officeart/2005/8/layout/hProcess11"/>
    <dgm:cxn modelId="{A9AA1BF5-BAA8-4683-A2E5-74D40B1C8B0A}" type="presParOf" srcId="{55196B65-9AB7-401C-AC8B-6F2D591658DE}" destId="{4F57B7CF-B40E-4697-B36F-48B1E5FCB03B}" srcOrd="10" destOrd="0" presId="urn:microsoft.com/office/officeart/2005/8/layout/hProcess11"/>
    <dgm:cxn modelId="{0658684E-C269-4F9F-B558-4BE6C2B37241}" type="presParOf" srcId="{4F57B7CF-B40E-4697-B36F-48B1E5FCB03B}" destId="{CD58F392-59FB-4CA2-B5A9-8DB65B4B91EC}" srcOrd="0" destOrd="0" presId="urn:microsoft.com/office/officeart/2005/8/layout/hProcess11"/>
    <dgm:cxn modelId="{2AA9B96E-AE35-4B92-8F92-ABA2E4B0DB9E}" type="presParOf" srcId="{4F57B7CF-B40E-4697-B36F-48B1E5FCB03B}" destId="{3BCE9B61-66FE-48FF-9A75-B5174DE6E7FB}" srcOrd="1" destOrd="0" presId="urn:microsoft.com/office/officeart/2005/8/layout/hProcess11"/>
    <dgm:cxn modelId="{C19189D9-5FEF-4EE3-AFC5-7C771877DF99}" type="presParOf" srcId="{4F57B7CF-B40E-4697-B36F-48B1E5FCB03B}" destId="{A6B16968-9CED-4922-A3EE-DB97BE065736}" srcOrd="2" destOrd="0" presId="urn:microsoft.com/office/officeart/2005/8/layout/hProcess11"/>
    <dgm:cxn modelId="{287754D9-0BA7-4EC9-9E91-10C65234EEC3}" type="presParOf" srcId="{55196B65-9AB7-401C-AC8B-6F2D591658DE}" destId="{EEFB3EC5-CE03-474B-AD86-30ACD6B3CD4C}" srcOrd="11" destOrd="0" presId="urn:microsoft.com/office/officeart/2005/8/layout/hProcess11"/>
    <dgm:cxn modelId="{F19B6BEF-7033-4260-806B-5F26DF1DF0BE}" type="presParOf" srcId="{55196B65-9AB7-401C-AC8B-6F2D591658DE}" destId="{9A3E84BB-9F55-4965-A1A3-2810A209B6BF}" srcOrd="12" destOrd="0" presId="urn:microsoft.com/office/officeart/2005/8/layout/hProcess11"/>
    <dgm:cxn modelId="{F16BA954-8112-4343-BF8B-EC6C6DFAFB0B}" type="presParOf" srcId="{9A3E84BB-9F55-4965-A1A3-2810A209B6BF}" destId="{143F5F71-9BF6-4D19-9D32-F0040D9F8ECC}" srcOrd="0" destOrd="0" presId="urn:microsoft.com/office/officeart/2005/8/layout/hProcess11"/>
    <dgm:cxn modelId="{4E927B40-539B-44B9-A1EA-5E2777C9DB53}" type="presParOf" srcId="{9A3E84BB-9F55-4965-A1A3-2810A209B6BF}" destId="{A7409DB4-70C3-45E5-85CD-B780FC010417}" srcOrd="1" destOrd="0" presId="urn:microsoft.com/office/officeart/2005/8/layout/hProcess11"/>
    <dgm:cxn modelId="{BB8FC619-CA27-4092-9271-8E73D566216B}" type="presParOf" srcId="{9A3E84BB-9F55-4965-A1A3-2810A209B6BF}" destId="{8C0165A6-7876-4FD9-8B18-8044FFB82CC7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2CF172-46B6-4402-8C1B-8622F77BBF5F}" type="doc">
      <dgm:prSet loTypeId="urn:microsoft.com/office/officeart/2005/8/layout/hProcess11" loCatId="process" qsTypeId="urn:microsoft.com/office/officeart/2005/8/quickstyle/simple1" qsCatId="simple" csTypeId="urn:microsoft.com/office/officeart/2005/8/colors/accent0_1" csCatId="mainScheme" phldr="1"/>
      <dgm:spPr/>
    </dgm:pt>
    <dgm:pt modelId="{4F93C204-A77B-4C96-B0F8-0DE8B3A77E4F}">
      <dgm:prSet phldrT="[Text]"/>
      <dgm:spPr/>
      <dgm:t>
        <a:bodyPr/>
        <a:lstStyle/>
        <a:p>
          <a:r>
            <a:rPr lang="it-IT" dirty="0"/>
            <a:t>Less then a week</a:t>
          </a:r>
        </a:p>
      </dgm:t>
    </dgm:pt>
    <dgm:pt modelId="{CAA2B5F8-B9C1-4CE3-9557-178BD6AAC16B}" type="parTrans" cxnId="{6A4667E2-1170-4465-AE8E-19B46F666761}">
      <dgm:prSet/>
      <dgm:spPr/>
      <dgm:t>
        <a:bodyPr/>
        <a:lstStyle/>
        <a:p>
          <a:endParaRPr lang="it-IT"/>
        </a:p>
      </dgm:t>
    </dgm:pt>
    <dgm:pt modelId="{A0865BE7-A56E-4ECE-A622-2A22691919CA}" type="sibTrans" cxnId="{6A4667E2-1170-4465-AE8E-19B46F666761}">
      <dgm:prSet/>
      <dgm:spPr/>
      <dgm:t>
        <a:bodyPr/>
        <a:lstStyle/>
        <a:p>
          <a:endParaRPr lang="it-IT"/>
        </a:p>
      </dgm:t>
    </dgm:pt>
    <dgm:pt modelId="{231794FB-C905-4698-9384-E1598EC64E7A}">
      <dgm:prSet phldrT="[Text]"/>
      <dgm:spPr/>
      <dgm:t>
        <a:bodyPr/>
        <a:lstStyle/>
        <a:p>
          <a:r>
            <a:rPr lang="it-IT" dirty="0"/>
            <a:t>One week</a:t>
          </a:r>
        </a:p>
      </dgm:t>
    </dgm:pt>
    <dgm:pt modelId="{58E3EE29-8DF7-4868-9BAF-9366ED45ADED}" type="parTrans" cxnId="{1C4025BA-6684-4323-9B36-D4AA076A8B3A}">
      <dgm:prSet/>
      <dgm:spPr/>
      <dgm:t>
        <a:bodyPr/>
        <a:lstStyle/>
        <a:p>
          <a:endParaRPr lang="it-IT"/>
        </a:p>
      </dgm:t>
    </dgm:pt>
    <dgm:pt modelId="{FFB5D0F6-11F4-4DD8-B700-97A09698E23F}" type="sibTrans" cxnId="{1C4025BA-6684-4323-9B36-D4AA076A8B3A}">
      <dgm:prSet/>
      <dgm:spPr/>
      <dgm:t>
        <a:bodyPr/>
        <a:lstStyle/>
        <a:p>
          <a:endParaRPr lang="it-IT"/>
        </a:p>
      </dgm:t>
    </dgm:pt>
    <dgm:pt modelId="{06A3CEAF-4BE3-4E00-8D86-FBD6D2682084}">
      <dgm:prSet phldrT="[Text]"/>
      <dgm:spPr/>
      <dgm:t>
        <a:bodyPr/>
        <a:lstStyle/>
        <a:p>
          <a:r>
            <a:rPr lang="it-IT" dirty="0"/>
            <a:t>One month</a:t>
          </a:r>
        </a:p>
      </dgm:t>
    </dgm:pt>
    <dgm:pt modelId="{78D21430-4F6F-4472-9C83-981367FD3F0A}" type="parTrans" cxnId="{8963F080-E7EC-4EB5-ABBF-A2374378F8EA}">
      <dgm:prSet/>
      <dgm:spPr/>
      <dgm:t>
        <a:bodyPr/>
        <a:lstStyle/>
        <a:p>
          <a:endParaRPr lang="it-IT"/>
        </a:p>
      </dgm:t>
    </dgm:pt>
    <dgm:pt modelId="{866E6F59-4CF4-4F9A-B8A2-334E86EBF216}" type="sibTrans" cxnId="{8963F080-E7EC-4EB5-ABBF-A2374378F8EA}">
      <dgm:prSet/>
      <dgm:spPr/>
      <dgm:t>
        <a:bodyPr/>
        <a:lstStyle/>
        <a:p>
          <a:endParaRPr lang="it-IT"/>
        </a:p>
      </dgm:t>
    </dgm:pt>
    <dgm:pt modelId="{1FC2290D-45A5-488B-9444-F905732E7641}">
      <dgm:prSet phldrT="[Text]"/>
      <dgm:spPr/>
      <dgm:t>
        <a:bodyPr/>
        <a:lstStyle/>
        <a:p>
          <a:r>
            <a:rPr lang="it-IT" dirty="0"/>
            <a:t>A few month</a:t>
          </a:r>
        </a:p>
      </dgm:t>
    </dgm:pt>
    <dgm:pt modelId="{1AA13969-AC27-496A-AE32-476BDF6939F5}" type="parTrans" cxnId="{9501CB39-4A8B-48BC-B38B-4AD18F920D28}">
      <dgm:prSet/>
      <dgm:spPr/>
      <dgm:t>
        <a:bodyPr/>
        <a:lstStyle/>
        <a:p>
          <a:endParaRPr lang="it-IT"/>
        </a:p>
      </dgm:t>
    </dgm:pt>
    <dgm:pt modelId="{28ED9BB0-C981-46D5-8F83-D7E696FF6820}" type="sibTrans" cxnId="{9501CB39-4A8B-48BC-B38B-4AD18F920D28}">
      <dgm:prSet/>
      <dgm:spPr/>
      <dgm:t>
        <a:bodyPr/>
        <a:lstStyle/>
        <a:p>
          <a:endParaRPr lang="it-IT"/>
        </a:p>
      </dgm:t>
    </dgm:pt>
    <dgm:pt modelId="{369BB50F-7632-44C7-965C-66DD979A2427}" type="pres">
      <dgm:prSet presAssocID="{1D2CF172-46B6-4402-8C1B-8622F77BBF5F}" presName="Name0" presStyleCnt="0">
        <dgm:presLayoutVars>
          <dgm:dir/>
          <dgm:resizeHandles val="exact"/>
        </dgm:presLayoutVars>
      </dgm:prSet>
      <dgm:spPr/>
    </dgm:pt>
    <dgm:pt modelId="{95F2AA9D-87BA-459B-8FEB-CB2CA854C9FF}" type="pres">
      <dgm:prSet presAssocID="{1D2CF172-46B6-4402-8C1B-8622F77BBF5F}" presName="arrow" presStyleLbl="bgShp" presStyleIdx="0" presStyleCnt="1"/>
      <dgm:spPr/>
    </dgm:pt>
    <dgm:pt modelId="{67CC9EC9-97DC-4E0F-AA9C-18D1B3051D35}" type="pres">
      <dgm:prSet presAssocID="{1D2CF172-46B6-4402-8C1B-8622F77BBF5F}" presName="points" presStyleCnt="0"/>
      <dgm:spPr/>
    </dgm:pt>
    <dgm:pt modelId="{D2DB9AC9-B6AF-4FC2-9392-ADFAD2707921}" type="pres">
      <dgm:prSet presAssocID="{4F93C204-A77B-4C96-B0F8-0DE8B3A77E4F}" presName="compositeA" presStyleCnt="0"/>
      <dgm:spPr/>
    </dgm:pt>
    <dgm:pt modelId="{C14BA41D-6046-4D2E-81B4-8D45DA8DE87B}" type="pres">
      <dgm:prSet presAssocID="{4F93C204-A77B-4C96-B0F8-0DE8B3A77E4F}" presName="textA" presStyleLbl="revTx" presStyleIdx="0" presStyleCnt="4">
        <dgm:presLayoutVars>
          <dgm:bulletEnabled val="1"/>
        </dgm:presLayoutVars>
      </dgm:prSet>
      <dgm:spPr/>
    </dgm:pt>
    <dgm:pt modelId="{F71CE58B-D706-4255-A46B-15076A794EF9}" type="pres">
      <dgm:prSet presAssocID="{4F93C204-A77B-4C96-B0F8-0DE8B3A77E4F}" presName="circleA" presStyleLbl="node1" presStyleIdx="0" presStyleCnt="4"/>
      <dgm:spPr/>
    </dgm:pt>
    <dgm:pt modelId="{4404F2CE-64CE-4445-A04E-8A6080F7AFE6}" type="pres">
      <dgm:prSet presAssocID="{4F93C204-A77B-4C96-B0F8-0DE8B3A77E4F}" presName="spaceA" presStyleCnt="0"/>
      <dgm:spPr/>
    </dgm:pt>
    <dgm:pt modelId="{A63124A2-AC38-45C4-B33D-2D6E0B170EBD}" type="pres">
      <dgm:prSet presAssocID="{A0865BE7-A56E-4ECE-A622-2A22691919CA}" presName="space" presStyleCnt="0"/>
      <dgm:spPr/>
    </dgm:pt>
    <dgm:pt modelId="{63BEF0E2-8242-4020-891D-67570041A5E1}" type="pres">
      <dgm:prSet presAssocID="{231794FB-C905-4698-9384-E1598EC64E7A}" presName="compositeB" presStyleCnt="0"/>
      <dgm:spPr/>
    </dgm:pt>
    <dgm:pt modelId="{B4A72A6C-7291-4274-9C96-7A0BBB27F431}" type="pres">
      <dgm:prSet presAssocID="{231794FB-C905-4698-9384-E1598EC64E7A}" presName="textB" presStyleLbl="revTx" presStyleIdx="1" presStyleCnt="4">
        <dgm:presLayoutVars>
          <dgm:bulletEnabled val="1"/>
        </dgm:presLayoutVars>
      </dgm:prSet>
      <dgm:spPr/>
    </dgm:pt>
    <dgm:pt modelId="{C0DAA2B2-EC39-4E49-A36F-8E47D4900710}" type="pres">
      <dgm:prSet presAssocID="{231794FB-C905-4698-9384-E1598EC64E7A}" presName="circleB" presStyleLbl="node1" presStyleIdx="1" presStyleCnt="4"/>
      <dgm:spPr/>
    </dgm:pt>
    <dgm:pt modelId="{76A08C12-4ADC-4E92-A13E-43E5E790257E}" type="pres">
      <dgm:prSet presAssocID="{231794FB-C905-4698-9384-E1598EC64E7A}" presName="spaceB" presStyleCnt="0"/>
      <dgm:spPr/>
    </dgm:pt>
    <dgm:pt modelId="{FE412EB9-4CED-400D-87FD-C7D6243253C4}" type="pres">
      <dgm:prSet presAssocID="{FFB5D0F6-11F4-4DD8-B700-97A09698E23F}" presName="space" presStyleCnt="0"/>
      <dgm:spPr/>
    </dgm:pt>
    <dgm:pt modelId="{6CD9531C-86F2-42A7-B1D4-D83120796007}" type="pres">
      <dgm:prSet presAssocID="{06A3CEAF-4BE3-4E00-8D86-FBD6D2682084}" presName="compositeA" presStyleCnt="0"/>
      <dgm:spPr/>
    </dgm:pt>
    <dgm:pt modelId="{06CC0FB7-1F0B-4F49-885B-D7D5BDAA13DD}" type="pres">
      <dgm:prSet presAssocID="{06A3CEAF-4BE3-4E00-8D86-FBD6D2682084}" presName="textA" presStyleLbl="revTx" presStyleIdx="2" presStyleCnt="4">
        <dgm:presLayoutVars>
          <dgm:bulletEnabled val="1"/>
        </dgm:presLayoutVars>
      </dgm:prSet>
      <dgm:spPr/>
    </dgm:pt>
    <dgm:pt modelId="{12D3B970-BB13-4323-94FC-757AF565F4C5}" type="pres">
      <dgm:prSet presAssocID="{06A3CEAF-4BE3-4E00-8D86-FBD6D2682084}" presName="circleA" presStyleLbl="node1" presStyleIdx="2" presStyleCnt="4"/>
      <dgm:spPr/>
    </dgm:pt>
    <dgm:pt modelId="{5673606D-4B3F-4364-9A28-A87374FB8344}" type="pres">
      <dgm:prSet presAssocID="{06A3CEAF-4BE3-4E00-8D86-FBD6D2682084}" presName="spaceA" presStyleCnt="0"/>
      <dgm:spPr/>
    </dgm:pt>
    <dgm:pt modelId="{183192B4-017B-4601-A4AE-E25B8E4367C7}" type="pres">
      <dgm:prSet presAssocID="{866E6F59-4CF4-4F9A-B8A2-334E86EBF216}" presName="space" presStyleCnt="0"/>
      <dgm:spPr/>
    </dgm:pt>
    <dgm:pt modelId="{19D673CA-0A60-47DA-8B20-19B4E027048C}" type="pres">
      <dgm:prSet presAssocID="{1FC2290D-45A5-488B-9444-F905732E7641}" presName="compositeB" presStyleCnt="0"/>
      <dgm:spPr/>
    </dgm:pt>
    <dgm:pt modelId="{20EAC177-3C05-460E-A5F8-4D97E2943252}" type="pres">
      <dgm:prSet presAssocID="{1FC2290D-45A5-488B-9444-F905732E7641}" presName="textB" presStyleLbl="revTx" presStyleIdx="3" presStyleCnt="4">
        <dgm:presLayoutVars>
          <dgm:bulletEnabled val="1"/>
        </dgm:presLayoutVars>
      </dgm:prSet>
      <dgm:spPr/>
    </dgm:pt>
    <dgm:pt modelId="{405EE1C5-2083-43C2-BCBE-7DB3F47BADB6}" type="pres">
      <dgm:prSet presAssocID="{1FC2290D-45A5-488B-9444-F905732E7641}" presName="circleB" presStyleLbl="node1" presStyleIdx="3" presStyleCnt="4"/>
      <dgm:spPr/>
    </dgm:pt>
    <dgm:pt modelId="{4D37C55B-FF4E-4D84-8C34-DB1976A1737B}" type="pres">
      <dgm:prSet presAssocID="{1FC2290D-45A5-488B-9444-F905732E7641}" presName="spaceB" presStyleCnt="0"/>
      <dgm:spPr/>
    </dgm:pt>
  </dgm:ptLst>
  <dgm:cxnLst>
    <dgm:cxn modelId="{6A4667E2-1170-4465-AE8E-19B46F666761}" srcId="{1D2CF172-46B6-4402-8C1B-8622F77BBF5F}" destId="{4F93C204-A77B-4C96-B0F8-0DE8B3A77E4F}" srcOrd="0" destOrd="0" parTransId="{CAA2B5F8-B9C1-4CE3-9557-178BD6AAC16B}" sibTransId="{A0865BE7-A56E-4ECE-A622-2A22691919CA}"/>
    <dgm:cxn modelId="{9501CB39-4A8B-48BC-B38B-4AD18F920D28}" srcId="{1D2CF172-46B6-4402-8C1B-8622F77BBF5F}" destId="{1FC2290D-45A5-488B-9444-F905732E7641}" srcOrd="3" destOrd="0" parTransId="{1AA13969-AC27-496A-AE32-476BDF6939F5}" sibTransId="{28ED9BB0-C981-46D5-8F83-D7E696FF6820}"/>
    <dgm:cxn modelId="{1C4025BA-6684-4323-9B36-D4AA076A8B3A}" srcId="{1D2CF172-46B6-4402-8C1B-8622F77BBF5F}" destId="{231794FB-C905-4698-9384-E1598EC64E7A}" srcOrd="1" destOrd="0" parTransId="{58E3EE29-8DF7-4868-9BAF-9366ED45ADED}" sibTransId="{FFB5D0F6-11F4-4DD8-B700-97A09698E23F}"/>
    <dgm:cxn modelId="{8484CA02-C787-47E2-A6F4-951E88E6C719}" type="presOf" srcId="{1FC2290D-45A5-488B-9444-F905732E7641}" destId="{20EAC177-3C05-460E-A5F8-4D97E2943252}" srcOrd="0" destOrd="0" presId="urn:microsoft.com/office/officeart/2005/8/layout/hProcess11"/>
    <dgm:cxn modelId="{8963F080-E7EC-4EB5-ABBF-A2374378F8EA}" srcId="{1D2CF172-46B6-4402-8C1B-8622F77BBF5F}" destId="{06A3CEAF-4BE3-4E00-8D86-FBD6D2682084}" srcOrd="2" destOrd="0" parTransId="{78D21430-4F6F-4472-9C83-981367FD3F0A}" sibTransId="{866E6F59-4CF4-4F9A-B8A2-334E86EBF216}"/>
    <dgm:cxn modelId="{FE73EE33-006D-4F8A-B818-30DE70013494}" type="presOf" srcId="{231794FB-C905-4698-9384-E1598EC64E7A}" destId="{B4A72A6C-7291-4274-9C96-7A0BBB27F431}" srcOrd="0" destOrd="0" presId="urn:microsoft.com/office/officeart/2005/8/layout/hProcess11"/>
    <dgm:cxn modelId="{72CFFBDF-B9FC-4A9D-985C-C61C14AC2817}" type="presOf" srcId="{1D2CF172-46B6-4402-8C1B-8622F77BBF5F}" destId="{369BB50F-7632-44C7-965C-66DD979A2427}" srcOrd="0" destOrd="0" presId="urn:microsoft.com/office/officeart/2005/8/layout/hProcess11"/>
    <dgm:cxn modelId="{DE7B0276-4A00-4368-8579-B157AFA0E0B1}" type="presOf" srcId="{4F93C204-A77B-4C96-B0F8-0DE8B3A77E4F}" destId="{C14BA41D-6046-4D2E-81B4-8D45DA8DE87B}" srcOrd="0" destOrd="0" presId="urn:microsoft.com/office/officeart/2005/8/layout/hProcess11"/>
    <dgm:cxn modelId="{D838F93B-02B2-4FF9-8C9E-B9A2E1436C57}" type="presOf" srcId="{06A3CEAF-4BE3-4E00-8D86-FBD6D2682084}" destId="{06CC0FB7-1F0B-4F49-885B-D7D5BDAA13DD}" srcOrd="0" destOrd="0" presId="urn:microsoft.com/office/officeart/2005/8/layout/hProcess11"/>
    <dgm:cxn modelId="{74536ED5-003A-441D-8EDE-865AE0A8EE60}" type="presParOf" srcId="{369BB50F-7632-44C7-965C-66DD979A2427}" destId="{95F2AA9D-87BA-459B-8FEB-CB2CA854C9FF}" srcOrd="0" destOrd="0" presId="urn:microsoft.com/office/officeart/2005/8/layout/hProcess11"/>
    <dgm:cxn modelId="{59BC76B3-3187-4151-8B34-E588E34698AE}" type="presParOf" srcId="{369BB50F-7632-44C7-965C-66DD979A2427}" destId="{67CC9EC9-97DC-4E0F-AA9C-18D1B3051D35}" srcOrd="1" destOrd="0" presId="urn:microsoft.com/office/officeart/2005/8/layout/hProcess11"/>
    <dgm:cxn modelId="{900DDE13-5D14-4A94-9F76-BD66222A350D}" type="presParOf" srcId="{67CC9EC9-97DC-4E0F-AA9C-18D1B3051D35}" destId="{D2DB9AC9-B6AF-4FC2-9392-ADFAD2707921}" srcOrd="0" destOrd="0" presId="urn:microsoft.com/office/officeart/2005/8/layout/hProcess11"/>
    <dgm:cxn modelId="{B97D2AD9-F83F-4B45-821C-4E3344DBEB29}" type="presParOf" srcId="{D2DB9AC9-B6AF-4FC2-9392-ADFAD2707921}" destId="{C14BA41D-6046-4D2E-81B4-8D45DA8DE87B}" srcOrd="0" destOrd="0" presId="urn:microsoft.com/office/officeart/2005/8/layout/hProcess11"/>
    <dgm:cxn modelId="{34549B8F-6A7D-418B-A68F-590DECD54259}" type="presParOf" srcId="{D2DB9AC9-B6AF-4FC2-9392-ADFAD2707921}" destId="{F71CE58B-D706-4255-A46B-15076A794EF9}" srcOrd="1" destOrd="0" presId="urn:microsoft.com/office/officeart/2005/8/layout/hProcess11"/>
    <dgm:cxn modelId="{C1D73C93-FF25-4F37-954A-C52922FFC25F}" type="presParOf" srcId="{D2DB9AC9-B6AF-4FC2-9392-ADFAD2707921}" destId="{4404F2CE-64CE-4445-A04E-8A6080F7AFE6}" srcOrd="2" destOrd="0" presId="urn:microsoft.com/office/officeart/2005/8/layout/hProcess11"/>
    <dgm:cxn modelId="{4CD2209F-AA80-4D29-A67B-1C5C03A7399E}" type="presParOf" srcId="{67CC9EC9-97DC-4E0F-AA9C-18D1B3051D35}" destId="{A63124A2-AC38-45C4-B33D-2D6E0B170EBD}" srcOrd="1" destOrd="0" presId="urn:microsoft.com/office/officeart/2005/8/layout/hProcess11"/>
    <dgm:cxn modelId="{4B2A8D60-1A79-4233-BADB-F75C17663CD2}" type="presParOf" srcId="{67CC9EC9-97DC-4E0F-AA9C-18D1B3051D35}" destId="{63BEF0E2-8242-4020-891D-67570041A5E1}" srcOrd="2" destOrd="0" presId="urn:microsoft.com/office/officeart/2005/8/layout/hProcess11"/>
    <dgm:cxn modelId="{3E3D5262-5351-4A7B-AEC1-E6F3920C7231}" type="presParOf" srcId="{63BEF0E2-8242-4020-891D-67570041A5E1}" destId="{B4A72A6C-7291-4274-9C96-7A0BBB27F431}" srcOrd="0" destOrd="0" presId="urn:microsoft.com/office/officeart/2005/8/layout/hProcess11"/>
    <dgm:cxn modelId="{F8502B7C-F47B-40D9-A832-DD5E91FA7A3F}" type="presParOf" srcId="{63BEF0E2-8242-4020-891D-67570041A5E1}" destId="{C0DAA2B2-EC39-4E49-A36F-8E47D4900710}" srcOrd="1" destOrd="0" presId="urn:microsoft.com/office/officeart/2005/8/layout/hProcess11"/>
    <dgm:cxn modelId="{B9D8EC96-C3FE-49E9-856E-0D251A255ABB}" type="presParOf" srcId="{63BEF0E2-8242-4020-891D-67570041A5E1}" destId="{76A08C12-4ADC-4E92-A13E-43E5E790257E}" srcOrd="2" destOrd="0" presId="urn:microsoft.com/office/officeart/2005/8/layout/hProcess11"/>
    <dgm:cxn modelId="{351388B2-CA06-471A-9D1D-EB246A5C87D6}" type="presParOf" srcId="{67CC9EC9-97DC-4E0F-AA9C-18D1B3051D35}" destId="{FE412EB9-4CED-400D-87FD-C7D6243253C4}" srcOrd="3" destOrd="0" presId="urn:microsoft.com/office/officeart/2005/8/layout/hProcess11"/>
    <dgm:cxn modelId="{BED963ED-0CD3-478C-A1A5-FE4252CE94D4}" type="presParOf" srcId="{67CC9EC9-97DC-4E0F-AA9C-18D1B3051D35}" destId="{6CD9531C-86F2-42A7-B1D4-D83120796007}" srcOrd="4" destOrd="0" presId="urn:microsoft.com/office/officeart/2005/8/layout/hProcess11"/>
    <dgm:cxn modelId="{4BA97F8D-BEC1-4A8D-AF6C-8A46207BA841}" type="presParOf" srcId="{6CD9531C-86F2-42A7-B1D4-D83120796007}" destId="{06CC0FB7-1F0B-4F49-885B-D7D5BDAA13DD}" srcOrd="0" destOrd="0" presId="urn:microsoft.com/office/officeart/2005/8/layout/hProcess11"/>
    <dgm:cxn modelId="{52235F3C-35C9-4873-9D65-ADA57B13D9F8}" type="presParOf" srcId="{6CD9531C-86F2-42A7-B1D4-D83120796007}" destId="{12D3B970-BB13-4323-94FC-757AF565F4C5}" srcOrd="1" destOrd="0" presId="urn:microsoft.com/office/officeart/2005/8/layout/hProcess11"/>
    <dgm:cxn modelId="{381B1BEB-9E3D-4898-AB36-99F6C13B3DC9}" type="presParOf" srcId="{6CD9531C-86F2-42A7-B1D4-D83120796007}" destId="{5673606D-4B3F-4364-9A28-A87374FB8344}" srcOrd="2" destOrd="0" presId="urn:microsoft.com/office/officeart/2005/8/layout/hProcess11"/>
    <dgm:cxn modelId="{AC769768-8D49-4E7C-8966-EACDE0B12EBC}" type="presParOf" srcId="{67CC9EC9-97DC-4E0F-AA9C-18D1B3051D35}" destId="{183192B4-017B-4601-A4AE-E25B8E4367C7}" srcOrd="5" destOrd="0" presId="urn:microsoft.com/office/officeart/2005/8/layout/hProcess11"/>
    <dgm:cxn modelId="{C133A7FB-2D14-4805-AB98-DCC4716EB7B5}" type="presParOf" srcId="{67CC9EC9-97DC-4E0F-AA9C-18D1B3051D35}" destId="{19D673CA-0A60-47DA-8B20-19B4E027048C}" srcOrd="6" destOrd="0" presId="urn:microsoft.com/office/officeart/2005/8/layout/hProcess11"/>
    <dgm:cxn modelId="{EED78AB9-77C3-4772-9FAF-50B568C8CBED}" type="presParOf" srcId="{19D673CA-0A60-47DA-8B20-19B4E027048C}" destId="{20EAC177-3C05-460E-A5F8-4D97E2943252}" srcOrd="0" destOrd="0" presId="urn:microsoft.com/office/officeart/2005/8/layout/hProcess11"/>
    <dgm:cxn modelId="{EFFC30BE-0913-4AE3-85A2-DB3ABC2F9362}" type="presParOf" srcId="{19D673CA-0A60-47DA-8B20-19B4E027048C}" destId="{405EE1C5-2083-43C2-BCBE-7DB3F47BADB6}" srcOrd="1" destOrd="0" presId="urn:microsoft.com/office/officeart/2005/8/layout/hProcess11"/>
    <dgm:cxn modelId="{7F2AABA1-53C2-4CD6-9650-945F708175B0}" type="presParOf" srcId="{19D673CA-0A60-47DA-8B20-19B4E027048C}" destId="{4D37C55B-FF4E-4D84-8C34-DB1976A1737B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2CF172-46B6-4402-8C1B-8622F77BBF5F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colorful1" csCatId="colorful" phldr="1"/>
      <dgm:spPr/>
    </dgm:pt>
    <dgm:pt modelId="{231794FB-C905-4698-9384-E1598EC64E7A}">
      <dgm:prSet phldrT="[Text]" custT="1"/>
      <dgm:spPr/>
      <dgm:t>
        <a:bodyPr/>
        <a:lstStyle/>
        <a:p>
          <a:r>
            <a:rPr lang="it-IT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Patch</a:t>
          </a:r>
          <a:endParaRPr lang="it-IT" sz="20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8E3EE29-8DF7-4868-9BAF-9366ED45ADED}" type="parTrans" cxnId="{1C4025BA-6684-4323-9B36-D4AA076A8B3A}">
      <dgm:prSet/>
      <dgm:spPr/>
      <dgm:t>
        <a:bodyPr/>
        <a:lstStyle/>
        <a:p>
          <a:endParaRPr lang="it-IT" sz="280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B5D0F6-11F4-4DD8-B700-97A09698E23F}" type="sibTrans" cxnId="{1C4025BA-6684-4323-9B36-D4AA076A8B3A}">
      <dgm:prSet/>
      <dgm:spPr/>
      <dgm:t>
        <a:bodyPr/>
        <a:lstStyle/>
        <a:p>
          <a:endParaRPr lang="it-IT" sz="280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6A3CEAF-4BE3-4E00-8D86-FBD6D2682084}">
      <dgm:prSet phldrT="[Text]" custT="1"/>
      <dgm:spPr/>
      <dgm:t>
        <a:bodyPr/>
        <a:lstStyle/>
        <a:p>
          <a:r>
            <a:rPr lang="it-IT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Module</a:t>
          </a:r>
          <a:endParaRPr lang="it-IT" sz="20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8D21430-4F6F-4472-9C83-981367FD3F0A}" type="parTrans" cxnId="{8963F080-E7EC-4EB5-ABBF-A2374378F8EA}">
      <dgm:prSet/>
      <dgm:spPr/>
      <dgm:t>
        <a:bodyPr/>
        <a:lstStyle/>
        <a:p>
          <a:endParaRPr lang="it-IT" sz="280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66E6F59-4CF4-4F9A-B8A2-334E86EBF216}" type="sibTrans" cxnId="{8963F080-E7EC-4EB5-ABBF-A2374378F8EA}">
      <dgm:prSet/>
      <dgm:spPr/>
      <dgm:t>
        <a:bodyPr/>
        <a:lstStyle/>
        <a:p>
          <a:endParaRPr lang="it-IT" sz="280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0F58CAF-4771-4834-8457-A1B0CDAE2726}">
      <dgm:prSet phldrT="[Text]" custT="1"/>
      <dgm:spPr/>
      <dgm:t>
        <a:bodyPr/>
        <a:lstStyle/>
        <a:p>
          <a:r>
            <a:rPr lang="it-IT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Application</a:t>
          </a:r>
          <a:endParaRPr lang="it-IT" sz="20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30E97D7-7D01-48D1-82CA-1BE0A6DB56D1}" type="parTrans" cxnId="{632F04FE-4737-437D-BF04-44862A2D0AC6}">
      <dgm:prSet/>
      <dgm:spPr/>
      <dgm:t>
        <a:bodyPr/>
        <a:lstStyle/>
        <a:p>
          <a:endParaRPr lang="it-IT" sz="280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BA22D8C-ED7E-41D1-B58F-D1D0A1DAFED8}" type="sibTrans" cxnId="{632F04FE-4737-437D-BF04-44862A2D0AC6}">
      <dgm:prSet/>
      <dgm:spPr/>
      <dgm:t>
        <a:bodyPr/>
        <a:lstStyle/>
        <a:p>
          <a:endParaRPr lang="it-IT" sz="280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BA5AE26-2D65-4556-81CE-7149D2466F56}">
      <dgm:prSet phldrT="[Text]" custT="1"/>
      <dgm:spPr/>
      <dgm:t>
        <a:bodyPr/>
        <a:lstStyle/>
        <a:p>
          <a:r>
            <a:rPr lang="it-IT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System</a:t>
          </a:r>
          <a:endParaRPr lang="it-IT" sz="20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88C9BC7-7ABF-4148-AE0D-5E4F621513E5}" type="parTrans" cxnId="{EACD2E70-B27B-40F3-90E1-B9622F1DD022}">
      <dgm:prSet/>
      <dgm:spPr/>
      <dgm:t>
        <a:bodyPr/>
        <a:lstStyle/>
        <a:p>
          <a:endParaRPr lang="it-IT" sz="280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2B66F1B-40DE-4EE5-965D-192D6DEFC1BC}" type="sibTrans" cxnId="{EACD2E70-B27B-40F3-90E1-B9622F1DD022}">
      <dgm:prSet/>
      <dgm:spPr/>
      <dgm:t>
        <a:bodyPr/>
        <a:lstStyle/>
        <a:p>
          <a:endParaRPr lang="it-IT" sz="280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8D92FFF-C242-4BB8-BEB7-F9B4F5A7066F}" type="pres">
      <dgm:prSet presAssocID="{1D2CF172-46B6-4402-8C1B-8622F77BBF5F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2EEE37C9-B9AE-4FC8-B28F-B472A6905449}" type="pres">
      <dgm:prSet presAssocID="{231794FB-C905-4698-9384-E1598EC64E7A}" presName="parentText1" presStyleLbl="node1" presStyleIdx="0" presStyleCnt="4">
        <dgm:presLayoutVars>
          <dgm:chMax/>
          <dgm:chPref val="3"/>
          <dgm:bulletEnabled val="1"/>
        </dgm:presLayoutVars>
      </dgm:prSet>
      <dgm:spPr/>
    </dgm:pt>
    <dgm:pt modelId="{6925E42B-417E-43A2-916C-B4D73E48A849}" type="pres">
      <dgm:prSet presAssocID="{06A3CEAF-4BE3-4E00-8D86-FBD6D2682084}" presName="parentText2" presStyleLbl="node1" presStyleIdx="1" presStyleCnt="4">
        <dgm:presLayoutVars>
          <dgm:chMax/>
          <dgm:chPref val="3"/>
          <dgm:bulletEnabled val="1"/>
        </dgm:presLayoutVars>
      </dgm:prSet>
      <dgm:spPr/>
    </dgm:pt>
    <dgm:pt modelId="{A1F8E244-8A99-428D-80C3-78A353A89ED6}" type="pres">
      <dgm:prSet presAssocID="{A0F58CAF-4771-4834-8457-A1B0CDAE2726}" presName="parentText3" presStyleLbl="node1" presStyleIdx="2" presStyleCnt="4">
        <dgm:presLayoutVars>
          <dgm:chMax/>
          <dgm:chPref val="3"/>
          <dgm:bulletEnabled val="1"/>
        </dgm:presLayoutVars>
      </dgm:prSet>
      <dgm:spPr/>
    </dgm:pt>
    <dgm:pt modelId="{BEE7D849-73DB-4EFC-9B95-62A4430DA367}" type="pres">
      <dgm:prSet presAssocID="{4BA5AE26-2D65-4556-81CE-7149D2466F56}" presName="parentText4" presStyleLbl="node1" presStyleIdx="3" presStyleCnt="4">
        <dgm:presLayoutVars>
          <dgm:chMax/>
          <dgm:chPref val="3"/>
          <dgm:bulletEnabled val="1"/>
        </dgm:presLayoutVars>
      </dgm:prSet>
      <dgm:spPr/>
    </dgm:pt>
  </dgm:ptLst>
  <dgm:cxnLst>
    <dgm:cxn modelId="{EACD2E70-B27B-40F3-90E1-B9622F1DD022}" srcId="{1D2CF172-46B6-4402-8C1B-8622F77BBF5F}" destId="{4BA5AE26-2D65-4556-81CE-7149D2466F56}" srcOrd="3" destOrd="0" parTransId="{888C9BC7-7ABF-4148-AE0D-5E4F621513E5}" sibTransId="{D2B66F1B-40DE-4EE5-965D-192D6DEFC1BC}"/>
    <dgm:cxn modelId="{72C68911-CFA3-46C2-BDA8-D1AC2AF050DE}" type="presOf" srcId="{4BA5AE26-2D65-4556-81CE-7149D2466F56}" destId="{BEE7D849-73DB-4EFC-9B95-62A4430DA367}" srcOrd="0" destOrd="0" presId="urn:microsoft.com/office/officeart/2009/3/layout/IncreasingArrowsProcess"/>
    <dgm:cxn modelId="{9B6FE972-8F3C-47D9-9CC0-A3AE06EC1527}" type="presOf" srcId="{1D2CF172-46B6-4402-8C1B-8622F77BBF5F}" destId="{C8D92FFF-C242-4BB8-BEB7-F9B4F5A7066F}" srcOrd="0" destOrd="0" presId="urn:microsoft.com/office/officeart/2009/3/layout/IncreasingArrowsProcess"/>
    <dgm:cxn modelId="{DA5AFC70-B18A-4B83-93DA-13C621B7FF3F}" type="presOf" srcId="{06A3CEAF-4BE3-4E00-8D86-FBD6D2682084}" destId="{6925E42B-417E-43A2-916C-B4D73E48A849}" srcOrd="0" destOrd="0" presId="urn:microsoft.com/office/officeart/2009/3/layout/IncreasingArrowsProcess"/>
    <dgm:cxn modelId="{1C4025BA-6684-4323-9B36-D4AA076A8B3A}" srcId="{1D2CF172-46B6-4402-8C1B-8622F77BBF5F}" destId="{231794FB-C905-4698-9384-E1598EC64E7A}" srcOrd="0" destOrd="0" parTransId="{58E3EE29-8DF7-4868-9BAF-9366ED45ADED}" sibTransId="{FFB5D0F6-11F4-4DD8-B700-97A09698E23F}"/>
    <dgm:cxn modelId="{D7C95CB0-3D48-4FF6-A000-AC409B2AAE70}" type="presOf" srcId="{231794FB-C905-4698-9384-E1598EC64E7A}" destId="{2EEE37C9-B9AE-4FC8-B28F-B472A6905449}" srcOrd="0" destOrd="0" presId="urn:microsoft.com/office/officeart/2009/3/layout/IncreasingArrowsProcess"/>
    <dgm:cxn modelId="{632F04FE-4737-437D-BF04-44862A2D0AC6}" srcId="{1D2CF172-46B6-4402-8C1B-8622F77BBF5F}" destId="{A0F58CAF-4771-4834-8457-A1B0CDAE2726}" srcOrd="2" destOrd="0" parTransId="{730E97D7-7D01-48D1-82CA-1BE0A6DB56D1}" sibTransId="{9BA22D8C-ED7E-41D1-B58F-D1D0A1DAFED8}"/>
    <dgm:cxn modelId="{5EF9488B-75FC-4A56-8595-2744DC345E1A}" type="presOf" srcId="{A0F58CAF-4771-4834-8457-A1B0CDAE2726}" destId="{A1F8E244-8A99-428D-80C3-78A353A89ED6}" srcOrd="0" destOrd="0" presId="urn:microsoft.com/office/officeart/2009/3/layout/IncreasingArrowsProcess"/>
    <dgm:cxn modelId="{8963F080-E7EC-4EB5-ABBF-A2374378F8EA}" srcId="{1D2CF172-46B6-4402-8C1B-8622F77BBF5F}" destId="{06A3CEAF-4BE3-4E00-8D86-FBD6D2682084}" srcOrd="1" destOrd="0" parTransId="{78D21430-4F6F-4472-9C83-981367FD3F0A}" sibTransId="{866E6F59-4CF4-4F9A-B8A2-334E86EBF216}"/>
    <dgm:cxn modelId="{A2FBD19B-8B86-48A9-8857-EA0979F09CA1}" type="presParOf" srcId="{C8D92FFF-C242-4BB8-BEB7-F9B4F5A7066F}" destId="{2EEE37C9-B9AE-4FC8-B28F-B472A6905449}" srcOrd="0" destOrd="0" presId="urn:microsoft.com/office/officeart/2009/3/layout/IncreasingArrowsProcess"/>
    <dgm:cxn modelId="{2C303578-5D3C-4EC0-92B1-94E4889B8BCD}" type="presParOf" srcId="{C8D92FFF-C242-4BB8-BEB7-F9B4F5A7066F}" destId="{6925E42B-417E-43A2-916C-B4D73E48A849}" srcOrd="1" destOrd="0" presId="urn:microsoft.com/office/officeart/2009/3/layout/IncreasingArrowsProcess"/>
    <dgm:cxn modelId="{AD74D64D-345C-46EC-ACF0-DD9840A5466C}" type="presParOf" srcId="{C8D92FFF-C242-4BB8-BEB7-F9B4F5A7066F}" destId="{A1F8E244-8A99-428D-80C3-78A353A89ED6}" srcOrd="2" destOrd="0" presId="urn:microsoft.com/office/officeart/2009/3/layout/IncreasingArrowsProcess"/>
    <dgm:cxn modelId="{A69DB286-1D66-4056-9A86-D5E07D9D8084}" type="presParOf" srcId="{C8D92FFF-C242-4BB8-BEB7-F9B4F5A7066F}" destId="{BEE7D849-73DB-4EFC-9B95-62A4430DA367}" srcOrd="3" destOrd="0" presId="urn:microsoft.com/office/officeart/2009/3/layout/IncreasingArrowsProcess"/>
  </dgm:cxnLst>
  <dgm:bg>
    <a:effectLst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D506FFB-DE14-4098-BCDB-F50FCA1CBCFE}" type="doc">
      <dgm:prSet loTypeId="urn:microsoft.com/office/officeart/2005/8/layout/process4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it-IT"/>
        </a:p>
      </dgm:t>
    </dgm:pt>
    <dgm:pt modelId="{61FC180E-9B8B-45F9-BE09-7E253D57EF49}">
      <dgm:prSet phldrT="[Text]" custT="1"/>
      <dgm:spPr/>
      <dgm:t>
        <a:bodyPr/>
        <a:lstStyle/>
        <a:p>
          <a:r>
            <a:rPr lang="it-IT" sz="2800"/>
            <a:t>Database tier</a:t>
          </a:r>
          <a:endParaRPr lang="it-IT" sz="2800" dirty="0"/>
        </a:p>
      </dgm:t>
    </dgm:pt>
    <dgm:pt modelId="{C70E96EE-E719-47C7-BE57-7BA30860E69F}" type="parTrans" cxnId="{06DAE816-173D-40B2-8032-CA2F6DF468AF}">
      <dgm:prSet/>
      <dgm:spPr/>
      <dgm:t>
        <a:bodyPr/>
        <a:lstStyle/>
        <a:p>
          <a:endParaRPr lang="it-IT" sz="2800">
            <a:solidFill>
              <a:schemeClr val="tx1">
                <a:lumMod val="10000"/>
              </a:schemeClr>
            </a:solidFill>
          </a:endParaRPr>
        </a:p>
      </dgm:t>
    </dgm:pt>
    <dgm:pt modelId="{6D0E7BC2-BCD9-4417-8C13-BB538FF27D82}" type="sibTrans" cxnId="{06DAE816-173D-40B2-8032-CA2F6DF468AF}">
      <dgm:prSet/>
      <dgm:spPr/>
      <dgm:t>
        <a:bodyPr/>
        <a:lstStyle/>
        <a:p>
          <a:endParaRPr lang="it-IT" sz="2800">
            <a:solidFill>
              <a:schemeClr val="tx1">
                <a:lumMod val="10000"/>
              </a:schemeClr>
            </a:solidFill>
          </a:endParaRPr>
        </a:p>
      </dgm:t>
    </dgm:pt>
    <dgm:pt modelId="{7CCFE75D-6A0B-44BA-8C60-5F701DF8D2F4}">
      <dgm:prSet phldrT="[Text]" custT="1"/>
      <dgm:spPr/>
      <dgm:t>
        <a:bodyPr/>
        <a:lstStyle/>
        <a:p>
          <a:r>
            <a:rPr lang="it-IT" sz="2800"/>
            <a:t>Application tier</a:t>
          </a:r>
          <a:endParaRPr lang="it-IT" sz="2800" dirty="0"/>
        </a:p>
      </dgm:t>
    </dgm:pt>
    <dgm:pt modelId="{480C2922-20F0-4736-9B70-5BB4A6644ED9}" type="parTrans" cxnId="{AF00BAE7-26E4-48E4-BED5-E48A56AEE0B5}">
      <dgm:prSet/>
      <dgm:spPr/>
      <dgm:t>
        <a:bodyPr/>
        <a:lstStyle/>
        <a:p>
          <a:endParaRPr lang="it-IT" sz="2800">
            <a:solidFill>
              <a:schemeClr val="tx1">
                <a:lumMod val="10000"/>
              </a:schemeClr>
            </a:solidFill>
          </a:endParaRPr>
        </a:p>
      </dgm:t>
    </dgm:pt>
    <dgm:pt modelId="{910F087B-B140-4285-9B19-E073C0A89DBC}" type="sibTrans" cxnId="{AF00BAE7-26E4-48E4-BED5-E48A56AEE0B5}">
      <dgm:prSet/>
      <dgm:spPr/>
      <dgm:t>
        <a:bodyPr/>
        <a:lstStyle/>
        <a:p>
          <a:endParaRPr lang="it-IT" sz="2800">
            <a:solidFill>
              <a:schemeClr val="tx1">
                <a:lumMod val="10000"/>
              </a:schemeClr>
            </a:solidFill>
          </a:endParaRPr>
        </a:p>
      </dgm:t>
    </dgm:pt>
    <dgm:pt modelId="{003C661D-8A3F-4E1E-AB61-C8B71BF247BF}">
      <dgm:prSet phldrT="[Text]" custT="1"/>
      <dgm:spPr/>
      <dgm:t>
        <a:bodyPr/>
        <a:lstStyle/>
        <a:p>
          <a:r>
            <a:rPr lang="it-IT" sz="2800"/>
            <a:t>Presentation tier</a:t>
          </a:r>
          <a:endParaRPr lang="it-IT" sz="2800" dirty="0"/>
        </a:p>
      </dgm:t>
    </dgm:pt>
    <dgm:pt modelId="{68A8F86F-D070-4D51-9EC3-F16F940D7BE8}" type="parTrans" cxnId="{3D411DFF-B888-47DD-8F09-DB16D32C3412}">
      <dgm:prSet/>
      <dgm:spPr/>
      <dgm:t>
        <a:bodyPr/>
        <a:lstStyle/>
        <a:p>
          <a:endParaRPr lang="it-IT" sz="2800">
            <a:solidFill>
              <a:schemeClr val="tx1">
                <a:lumMod val="10000"/>
              </a:schemeClr>
            </a:solidFill>
          </a:endParaRPr>
        </a:p>
      </dgm:t>
    </dgm:pt>
    <dgm:pt modelId="{7C0531E2-BFDC-4A88-87AA-8A70FF3AD411}" type="sibTrans" cxnId="{3D411DFF-B888-47DD-8F09-DB16D32C3412}">
      <dgm:prSet/>
      <dgm:spPr/>
      <dgm:t>
        <a:bodyPr/>
        <a:lstStyle/>
        <a:p>
          <a:endParaRPr lang="it-IT" sz="2800">
            <a:solidFill>
              <a:schemeClr val="tx1">
                <a:lumMod val="10000"/>
              </a:schemeClr>
            </a:solidFill>
          </a:endParaRPr>
        </a:p>
      </dgm:t>
    </dgm:pt>
    <dgm:pt modelId="{B2F6E06C-CE1A-4E48-8A99-276A6D3D9A92}" type="pres">
      <dgm:prSet presAssocID="{1D506FFB-DE14-4098-BCDB-F50FCA1CBCFE}" presName="Name0" presStyleCnt="0">
        <dgm:presLayoutVars>
          <dgm:dir/>
          <dgm:animLvl val="lvl"/>
          <dgm:resizeHandles val="exact"/>
        </dgm:presLayoutVars>
      </dgm:prSet>
      <dgm:spPr/>
    </dgm:pt>
    <dgm:pt modelId="{AE22FA0E-C418-4923-A1FD-E8AD8DE80EF8}" type="pres">
      <dgm:prSet presAssocID="{003C661D-8A3F-4E1E-AB61-C8B71BF247BF}" presName="boxAndChildren" presStyleCnt="0"/>
      <dgm:spPr/>
    </dgm:pt>
    <dgm:pt modelId="{54DAF574-CEEB-47BA-859B-48688E471812}" type="pres">
      <dgm:prSet presAssocID="{003C661D-8A3F-4E1E-AB61-C8B71BF247BF}" presName="parentTextBox" presStyleLbl="node1" presStyleIdx="0" presStyleCnt="3"/>
      <dgm:spPr/>
    </dgm:pt>
    <dgm:pt modelId="{5338277F-9B4D-4C39-8BE1-B95EE03A8517}" type="pres">
      <dgm:prSet presAssocID="{910F087B-B140-4285-9B19-E073C0A89DBC}" presName="sp" presStyleCnt="0"/>
      <dgm:spPr/>
    </dgm:pt>
    <dgm:pt modelId="{AC2EE0E0-9F60-4107-9DBD-3A1A0BA32BDC}" type="pres">
      <dgm:prSet presAssocID="{7CCFE75D-6A0B-44BA-8C60-5F701DF8D2F4}" presName="arrowAndChildren" presStyleCnt="0"/>
      <dgm:spPr/>
    </dgm:pt>
    <dgm:pt modelId="{8FF65000-C835-4B6C-995A-DF29FDCBE58B}" type="pres">
      <dgm:prSet presAssocID="{7CCFE75D-6A0B-44BA-8C60-5F701DF8D2F4}" presName="parentTextArrow" presStyleLbl="node1" presStyleIdx="1" presStyleCnt="3"/>
      <dgm:spPr/>
    </dgm:pt>
    <dgm:pt modelId="{99101038-C21E-4193-B545-537026F6D1DC}" type="pres">
      <dgm:prSet presAssocID="{6D0E7BC2-BCD9-4417-8C13-BB538FF27D82}" presName="sp" presStyleCnt="0"/>
      <dgm:spPr/>
    </dgm:pt>
    <dgm:pt modelId="{772E9CB0-2AA6-4372-8E6F-B1F2A9569F62}" type="pres">
      <dgm:prSet presAssocID="{61FC180E-9B8B-45F9-BE09-7E253D57EF49}" presName="arrowAndChildren" presStyleCnt="0"/>
      <dgm:spPr/>
    </dgm:pt>
    <dgm:pt modelId="{7A73273F-20C4-4FB4-8503-29DB9771FCE2}" type="pres">
      <dgm:prSet presAssocID="{61FC180E-9B8B-45F9-BE09-7E253D57EF49}" presName="parentTextArrow" presStyleLbl="node1" presStyleIdx="2" presStyleCnt="3"/>
      <dgm:spPr/>
    </dgm:pt>
  </dgm:ptLst>
  <dgm:cxnLst>
    <dgm:cxn modelId="{200DB472-ED57-4866-9E68-3CB723733602}" type="presOf" srcId="{1D506FFB-DE14-4098-BCDB-F50FCA1CBCFE}" destId="{B2F6E06C-CE1A-4E48-8A99-276A6D3D9A92}" srcOrd="0" destOrd="0" presId="urn:microsoft.com/office/officeart/2005/8/layout/process4"/>
    <dgm:cxn modelId="{AF00BAE7-26E4-48E4-BED5-E48A56AEE0B5}" srcId="{1D506FFB-DE14-4098-BCDB-F50FCA1CBCFE}" destId="{7CCFE75D-6A0B-44BA-8C60-5F701DF8D2F4}" srcOrd="1" destOrd="0" parTransId="{480C2922-20F0-4736-9B70-5BB4A6644ED9}" sibTransId="{910F087B-B140-4285-9B19-E073C0A89DBC}"/>
    <dgm:cxn modelId="{7C29F520-FEBA-4BBB-899C-81C89243F534}" type="presOf" srcId="{7CCFE75D-6A0B-44BA-8C60-5F701DF8D2F4}" destId="{8FF65000-C835-4B6C-995A-DF29FDCBE58B}" srcOrd="0" destOrd="0" presId="urn:microsoft.com/office/officeart/2005/8/layout/process4"/>
    <dgm:cxn modelId="{06DAE816-173D-40B2-8032-CA2F6DF468AF}" srcId="{1D506FFB-DE14-4098-BCDB-F50FCA1CBCFE}" destId="{61FC180E-9B8B-45F9-BE09-7E253D57EF49}" srcOrd="0" destOrd="0" parTransId="{C70E96EE-E719-47C7-BE57-7BA30860E69F}" sibTransId="{6D0E7BC2-BCD9-4417-8C13-BB538FF27D82}"/>
    <dgm:cxn modelId="{2ADD2B8B-CF34-41C3-A0FC-53DF36B334C1}" type="presOf" srcId="{61FC180E-9B8B-45F9-BE09-7E253D57EF49}" destId="{7A73273F-20C4-4FB4-8503-29DB9771FCE2}" srcOrd="0" destOrd="0" presId="urn:microsoft.com/office/officeart/2005/8/layout/process4"/>
    <dgm:cxn modelId="{3D411DFF-B888-47DD-8F09-DB16D32C3412}" srcId="{1D506FFB-DE14-4098-BCDB-F50FCA1CBCFE}" destId="{003C661D-8A3F-4E1E-AB61-C8B71BF247BF}" srcOrd="2" destOrd="0" parTransId="{68A8F86F-D070-4D51-9EC3-F16F940D7BE8}" sibTransId="{7C0531E2-BFDC-4A88-87AA-8A70FF3AD411}"/>
    <dgm:cxn modelId="{F594582C-D16B-4F4C-B47A-1DC666EBD273}" type="presOf" srcId="{003C661D-8A3F-4E1E-AB61-C8B71BF247BF}" destId="{54DAF574-CEEB-47BA-859B-48688E471812}" srcOrd="0" destOrd="0" presId="urn:microsoft.com/office/officeart/2005/8/layout/process4"/>
    <dgm:cxn modelId="{D6F0837E-C51E-4783-B4A9-06B4BA79509B}" type="presParOf" srcId="{B2F6E06C-CE1A-4E48-8A99-276A6D3D9A92}" destId="{AE22FA0E-C418-4923-A1FD-E8AD8DE80EF8}" srcOrd="0" destOrd="0" presId="urn:microsoft.com/office/officeart/2005/8/layout/process4"/>
    <dgm:cxn modelId="{4150846F-C4EB-4F26-A5AC-ADCFE5636D2D}" type="presParOf" srcId="{AE22FA0E-C418-4923-A1FD-E8AD8DE80EF8}" destId="{54DAF574-CEEB-47BA-859B-48688E471812}" srcOrd="0" destOrd="0" presId="urn:microsoft.com/office/officeart/2005/8/layout/process4"/>
    <dgm:cxn modelId="{861CFC1E-4174-4D2B-90D7-48DF45E998D3}" type="presParOf" srcId="{B2F6E06C-CE1A-4E48-8A99-276A6D3D9A92}" destId="{5338277F-9B4D-4C39-8BE1-B95EE03A8517}" srcOrd="1" destOrd="0" presId="urn:microsoft.com/office/officeart/2005/8/layout/process4"/>
    <dgm:cxn modelId="{2ECD254C-538C-417A-B1B8-FDF3401D3822}" type="presParOf" srcId="{B2F6E06C-CE1A-4E48-8A99-276A6D3D9A92}" destId="{AC2EE0E0-9F60-4107-9DBD-3A1A0BA32BDC}" srcOrd="2" destOrd="0" presId="urn:microsoft.com/office/officeart/2005/8/layout/process4"/>
    <dgm:cxn modelId="{9DF915B0-1E93-4992-854A-F7D8CEDCDE3E}" type="presParOf" srcId="{AC2EE0E0-9F60-4107-9DBD-3A1A0BA32BDC}" destId="{8FF65000-C835-4B6C-995A-DF29FDCBE58B}" srcOrd="0" destOrd="0" presId="urn:microsoft.com/office/officeart/2005/8/layout/process4"/>
    <dgm:cxn modelId="{CFAA5600-1866-430C-9513-0ABEFA7F82E5}" type="presParOf" srcId="{B2F6E06C-CE1A-4E48-8A99-276A6D3D9A92}" destId="{99101038-C21E-4193-B545-537026F6D1DC}" srcOrd="3" destOrd="0" presId="urn:microsoft.com/office/officeart/2005/8/layout/process4"/>
    <dgm:cxn modelId="{A1565DB3-71A7-4BB5-B784-4B8D2566159B}" type="presParOf" srcId="{B2F6E06C-CE1A-4E48-8A99-276A6D3D9A92}" destId="{772E9CB0-2AA6-4372-8E6F-B1F2A9569F62}" srcOrd="4" destOrd="0" presId="urn:microsoft.com/office/officeart/2005/8/layout/process4"/>
    <dgm:cxn modelId="{5E3D1BE8-B800-4B5B-9C81-528C74794DDC}" type="presParOf" srcId="{772E9CB0-2AA6-4372-8E6F-B1F2A9569F62}" destId="{7A73273F-20C4-4FB4-8503-29DB9771FCE2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D506FFB-DE14-4098-BCDB-F50FCA1CBCFE}" type="doc">
      <dgm:prSet loTypeId="urn:microsoft.com/office/officeart/2005/8/layout/process4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it-IT"/>
        </a:p>
      </dgm:t>
    </dgm:pt>
    <dgm:pt modelId="{61FC180E-9B8B-45F9-BE09-7E253D57EF49}">
      <dgm:prSet phldrT="[Text]" custT="1"/>
      <dgm:spPr/>
      <dgm:t>
        <a:bodyPr/>
        <a:lstStyle/>
        <a:p>
          <a:r>
            <a:rPr lang="it-IT" sz="1800"/>
            <a:t>Database tier</a:t>
          </a:r>
          <a:endParaRPr lang="it-IT" sz="1800" dirty="0"/>
        </a:p>
      </dgm:t>
    </dgm:pt>
    <dgm:pt modelId="{C70E96EE-E719-47C7-BE57-7BA30860E69F}" type="parTrans" cxnId="{06DAE816-173D-40B2-8032-CA2F6DF468AF}">
      <dgm:prSet/>
      <dgm:spPr/>
      <dgm:t>
        <a:bodyPr/>
        <a:lstStyle/>
        <a:p>
          <a:endParaRPr lang="it-IT" sz="1800">
            <a:solidFill>
              <a:schemeClr val="tx1">
                <a:lumMod val="10000"/>
              </a:schemeClr>
            </a:solidFill>
          </a:endParaRPr>
        </a:p>
      </dgm:t>
    </dgm:pt>
    <dgm:pt modelId="{6D0E7BC2-BCD9-4417-8C13-BB538FF27D82}" type="sibTrans" cxnId="{06DAE816-173D-40B2-8032-CA2F6DF468AF}">
      <dgm:prSet/>
      <dgm:spPr/>
      <dgm:t>
        <a:bodyPr/>
        <a:lstStyle/>
        <a:p>
          <a:endParaRPr lang="it-IT" sz="1800">
            <a:solidFill>
              <a:schemeClr val="tx1">
                <a:lumMod val="10000"/>
              </a:schemeClr>
            </a:solidFill>
          </a:endParaRPr>
        </a:p>
      </dgm:t>
    </dgm:pt>
    <dgm:pt modelId="{7CCFE75D-6A0B-44BA-8C60-5F701DF8D2F4}">
      <dgm:prSet phldrT="[Text]" custT="1"/>
      <dgm:spPr/>
      <dgm:t>
        <a:bodyPr/>
        <a:lstStyle/>
        <a:p>
          <a:r>
            <a:rPr lang="it-IT" sz="1800"/>
            <a:t>Application tier</a:t>
          </a:r>
          <a:endParaRPr lang="it-IT" sz="1800" dirty="0"/>
        </a:p>
      </dgm:t>
    </dgm:pt>
    <dgm:pt modelId="{480C2922-20F0-4736-9B70-5BB4A6644ED9}" type="parTrans" cxnId="{AF00BAE7-26E4-48E4-BED5-E48A56AEE0B5}">
      <dgm:prSet/>
      <dgm:spPr/>
      <dgm:t>
        <a:bodyPr/>
        <a:lstStyle/>
        <a:p>
          <a:endParaRPr lang="it-IT" sz="1800">
            <a:solidFill>
              <a:schemeClr val="tx1">
                <a:lumMod val="10000"/>
              </a:schemeClr>
            </a:solidFill>
          </a:endParaRPr>
        </a:p>
      </dgm:t>
    </dgm:pt>
    <dgm:pt modelId="{910F087B-B140-4285-9B19-E073C0A89DBC}" type="sibTrans" cxnId="{AF00BAE7-26E4-48E4-BED5-E48A56AEE0B5}">
      <dgm:prSet/>
      <dgm:spPr/>
      <dgm:t>
        <a:bodyPr/>
        <a:lstStyle/>
        <a:p>
          <a:endParaRPr lang="it-IT" sz="1800">
            <a:solidFill>
              <a:schemeClr val="tx1">
                <a:lumMod val="10000"/>
              </a:schemeClr>
            </a:solidFill>
          </a:endParaRPr>
        </a:p>
      </dgm:t>
    </dgm:pt>
    <dgm:pt modelId="{003C661D-8A3F-4E1E-AB61-C8B71BF247BF}">
      <dgm:prSet phldrT="[Text]" custT="1"/>
      <dgm:spPr/>
      <dgm:t>
        <a:bodyPr/>
        <a:lstStyle/>
        <a:p>
          <a:r>
            <a:rPr lang="it-IT" sz="1800"/>
            <a:t>Cllient</a:t>
          </a:r>
          <a:endParaRPr lang="it-IT" sz="1800" dirty="0"/>
        </a:p>
      </dgm:t>
    </dgm:pt>
    <dgm:pt modelId="{68A8F86F-D070-4D51-9EC3-F16F940D7BE8}" type="parTrans" cxnId="{3D411DFF-B888-47DD-8F09-DB16D32C3412}">
      <dgm:prSet/>
      <dgm:spPr/>
      <dgm:t>
        <a:bodyPr/>
        <a:lstStyle/>
        <a:p>
          <a:endParaRPr lang="it-IT" sz="1800">
            <a:solidFill>
              <a:schemeClr val="tx1">
                <a:lumMod val="10000"/>
              </a:schemeClr>
            </a:solidFill>
          </a:endParaRPr>
        </a:p>
      </dgm:t>
    </dgm:pt>
    <dgm:pt modelId="{7C0531E2-BFDC-4A88-87AA-8A70FF3AD411}" type="sibTrans" cxnId="{3D411DFF-B888-47DD-8F09-DB16D32C3412}">
      <dgm:prSet/>
      <dgm:spPr/>
      <dgm:t>
        <a:bodyPr/>
        <a:lstStyle/>
        <a:p>
          <a:endParaRPr lang="it-IT" sz="1800">
            <a:solidFill>
              <a:schemeClr val="tx1">
                <a:lumMod val="10000"/>
              </a:schemeClr>
            </a:solidFill>
          </a:endParaRPr>
        </a:p>
      </dgm:t>
    </dgm:pt>
    <dgm:pt modelId="{6BC642E8-F503-4A3C-82E5-0F1DCA51559D}">
      <dgm:prSet phldrT="[Text]" custT="1"/>
      <dgm:spPr/>
      <dgm:t>
        <a:bodyPr/>
        <a:lstStyle/>
        <a:p>
          <a:r>
            <a:rPr lang="it-IT" sz="1800"/>
            <a:t>Mainframe</a:t>
          </a:r>
          <a:endParaRPr lang="it-IT" sz="1800" dirty="0"/>
        </a:p>
      </dgm:t>
    </dgm:pt>
    <dgm:pt modelId="{2B11ACD0-56D4-4619-A5C8-32598A3585EC}" type="parTrans" cxnId="{75D36D4E-5B39-4473-8F55-9243310DB40D}">
      <dgm:prSet/>
      <dgm:spPr/>
      <dgm:t>
        <a:bodyPr/>
        <a:lstStyle/>
        <a:p>
          <a:endParaRPr lang="it-IT" sz="1800"/>
        </a:p>
      </dgm:t>
    </dgm:pt>
    <dgm:pt modelId="{E4AC8ABB-47C2-454B-A920-DFFF7B838CFD}" type="sibTrans" cxnId="{75D36D4E-5B39-4473-8F55-9243310DB40D}">
      <dgm:prSet/>
      <dgm:spPr/>
      <dgm:t>
        <a:bodyPr/>
        <a:lstStyle/>
        <a:p>
          <a:endParaRPr lang="it-IT" sz="1800"/>
        </a:p>
      </dgm:t>
    </dgm:pt>
    <dgm:pt modelId="{56B8AC08-D6A3-4F01-BB58-FF0565B2FB1B}">
      <dgm:prSet phldrT="[Text]" custT="1"/>
      <dgm:spPr/>
      <dgm:t>
        <a:bodyPr/>
        <a:lstStyle/>
        <a:p>
          <a:r>
            <a:rPr lang="it-IT" sz="1800"/>
            <a:t>Service tier</a:t>
          </a:r>
          <a:endParaRPr lang="it-IT" sz="1800" dirty="0"/>
        </a:p>
      </dgm:t>
    </dgm:pt>
    <dgm:pt modelId="{EFBCBCFE-BAD0-40C2-B381-774428600039}" type="parTrans" cxnId="{8E9358C8-B26B-4DC9-8177-9821698DDFE5}">
      <dgm:prSet/>
      <dgm:spPr/>
      <dgm:t>
        <a:bodyPr/>
        <a:lstStyle/>
        <a:p>
          <a:endParaRPr lang="it-IT" sz="1800"/>
        </a:p>
      </dgm:t>
    </dgm:pt>
    <dgm:pt modelId="{32B3D896-71C1-4B14-9812-C478A79F8AA3}" type="sibTrans" cxnId="{8E9358C8-B26B-4DC9-8177-9821698DDFE5}">
      <dgm:prSet/>
      <dgm:spPr/>
      <dgm:t>
        <a:bodyPr/>
        <a:lstStyle/>
        <a:p>
          <a:endParaRPr lang="it-IT" sz="1800"/>
        </a:p>
      </dgm:t>
    </dgm:pt>
    <dgm:pt modelId="{0D35C536-2BD1-4787-80E4-D841C90E9DCB}">
      <dgm:prSet phldrT="[Text]" custT="1"/>
      <dgm:spPr/>
      <dgm:t>
        <a:bodyPr/>
        <a:lstStyle/>
        <a:p>
          <a:r>
            <a:rPr lang="it-IT" sz="1800"/>
            <a:t>Web</a:t>
          </a:r>
          <a:endParaRPr lang="it-IT" sz="1800" dirty="0"/>
        </a:p>
      </dgm:t>
    </dgm:pt>
    <dgm:pt modelId="{AF68D78E-B184-43AC-BBEB-70EC901F6183}" type="parTrans" cxnId="{976E6086-B9E2-4673-B895-3EDB2D6988C9}">
      <dgm:prSet/>
      <dgm:spPr/>
      <dgm:t>
        <a:bodyPr/>
        <a:lstStyle/>
        <a:p>
          <a:endParaRPr lang="it-IT" sz="1800"/>
        </a:p>
      </dgm:t>
    </dgm:pt>
    <dgm:pt modelId="{4756EC44-A4AB-4758-B1A2-CC85ADDBBB51}" type="sibTrans" cxnId="{976E6086-B9E2-4673-B895-3EDB2D6988C9}">
      <dgm:prSet/>
      <dgm:spPr/>
      <dgm:t>
        <a:bodyPr/>
        <a:lstStyle/>
        <a:p>
          <a:endParaRPr lang="it-IT" sz="1800"/>
        </a:p>
      </dgm:t>
    </dgm:pt>
    <dgm:pt modelId="{B2F6E06C-CE1A-4E48-8A99-276A6D3D9A92}" type="pres">
      <dgm:prSet presAssocID="{1D506FFB-DE14-4098-BCDB-F50FCA1CBCFE}" presName="Name0" presStyleCnt="0">
        <dgm:presLayoutVars>
          <dgm:dir/>
          <dgm:animLvl val="lvl"/>
          <dgm:resizeHandles val="exact"/>
        </dgm:presLayoutVars>
      </dgm:prSet>
      <dgm:spPr/>
    </dgm:pt>
    <dgm:pt modelId="{AE22FA0E-C418-4923-A1FD-E8AD8DE80EF8}" type="pres">
      <dgm:prSet presAssocID="{003C661D-8A3F-4E1E-AB61-C8B71BF247BF}" presName="boxAndChildren" presStyleCnt="0"/>
      <dgm:spPr/>
    </dgm:pt>
    <dgm:pt modelId="{54DAF574-CEEB-47BA-859B-48688E471812}" type="pres">
      <dgm:prSet presAssocID="{003C661D-8A3F-4E1E-AB61-C8B71BF247BF}" presName="parentTextBox" presStyleLbl="node1" presStyleIdx="0" presStyleCnt="6"/>
      <dgm:spPr/>
    </dgm:pt>
    <dgm:pt modelId="{D5F58DB0-00A5-4643-83DD-1A9CCA9E8744}" type="pres">
      <dgm:prSet presAssocID="{4756EC44-A4AB-4758-B1A2-CC85ADDBBB51}" presName="sp" presStyleCnt="0"/>
      <dgm:spPr/>
    </dgm:pt>
    <dgm:pt modelId="{4D9BB4C6-DCFF-4BF6-BD47-CB4FD5CF52C6}" type="pres">
      <dgm:prSet presAssocID="{0D35C536-2BD1-4787-80E4-D841C90E9DCB}" presName="arrowAndChildren" presStyleCnt="0"/>
      <dgm:spPr/>
    </dgm:pt>
    <dgm:pt modelId="{42A3DE6D-F347-45D8-B313-738768A0484B}" type="pres">
      <dgm:prSet presAssocID="{0D35C536-2BD1-4787-80E4-D841C90E9DCB}" presName="parentTextArrow" presStyleLbl="node1" presStyleIdx="1" presStyleCnt="6"/>
      <dgm:spPr/>
    </dgm:pt>
    <dgm:pt modelId="{5338277F-9B4D-4C39-8BE1-B95EE03A8517}" type="pres">
      <dgm:prSet presAssocID="{910F087B-B140-4285-9B19-E073C0A89DBC}" presName="sp" presStyleCnt="0"/>
      <dgm:spPr/>
    </dgm:pt>
    <dgm:pt modelId="{AC2EE0E0-9F60-4107-9DBD-3A1A0BA32BDC}" type="pres">
      <dgm:prSet presAssocID="{7CCFE75D-6A0B-44BA-8C60-5F701DF8D2F4}" presName="arrowAndChildren" presStyleCnt="0"/>
      <dgm:spPr/>
    </dgm:pt>
    <dgm:pt modelId="{8FF65000-C835-4B6C-995A-DF29FDCBE58B}" type="pres">
      <dgm:prSet presAssocID="{7CCFE75D-6A0B-44BA-8C60-5F701DF8D2F4}" presName="parentTextArrow" presStyleLbl="node1" presStyleIdx="2" presStyleCnt="6"/>
      <dgm:spPr/>
    </dgm:pt>
    <dgm:pt modelId="{AC7650D3-5D3A-4138-ADC6-1D2F118947D5}" type="pres">
      <dgm:prSet presAssocID="{32B3D896-71C1-4B14-9812-C478A79F8AA3}" presName="sp" presStyleCnt="0"/>
      <dgm:spPr/>
    </dgm:pt>
    <dgm:pt modelId="{77C56498-F438-4B41-8717-41ECC8BA0BC7}" type="pres">
      <dgm:prSet presAssocID="{56B8AC08-D6A3-4F01-BB58-FF0565B2FB1B}" presName="arrowAndChildren" presStyleCnt="0"/>
      <dgm:spPr/>
    </dgm:pt>
    <dgm:pt modelId="{3D53C860-29B6-4AD3-B8F1-BE1459036E99}" type="pres">
      <dgm:prSet presAssocID="{56B8AC08-D6A3-4F01-BB58-FF0565B2FB1B}" presName="parentTextArrow" presStyleLbl="node1" presStyleIdx="3" presStyleCnt="6"/>
      <dgm:spPr/>
    </dgm:pt>
    <dgm:pt modelId="{99101038-C21E-4193-B545-537026F6D1DC}" type="pres">
      <dgm:prSet presAssocID="{6D0E7BC2-BCD9-4417-8C13-BB538FF27D82}" presName="sp" presStyleCnt="0"/>
      <dgm:spPr/>
    </dgm:pt>
    <dgm:pt modelId="{772E9CB0-2AA6-4372-8E6F-B1F2A9569F62}" type="pres">
      <dgm:prSet presAssocID="{61FC180E-9B8B-45F9-BE09-7E253D57EF49}" presName="arrowAndChildren" presStyleCnt="0"/>
      <dgm:spPr/>
    </dgm:pt>
    <dgm:pt modelId="{7A73273F-20C4-4FB4-8503-29DB9771FCE2}" type="pres">
      <dgm:prSet presAssocID="{61FC180E-9B8B-45F9-BE09-7E253D57EF49}" presName="parentTextArrow" presStyleLbl="node1" presStyleIdx="4" presStyleCnt="6"/>
      <dgm:spPr/>
    </dgm:pt>
    <dgm:pt modelId="{8BA7F6B0-7230-44CF-B686-8CBA9A3A470F}" type="pres">
      <dgm:prSet presAssocID="{E4AC8ABB-47C2-454B-A920-DFFF7B838CFD}" presName="sp" presStyleCnt="0"/>
      <dgm:spPr/>
    </dgm:pt>
    <dgm:pt modelId="{F4BB126C-9C7B-457C-8338-000803EBCAE9}" type="pres">
      <dgm:prSet presAssocID="{6BC642E8-F503-4A3C-82E5-0F1DCA51559D}" presName="arrowAndChildren" presStyleCnt="0"/>
      <dgm:spPr/>
    </dgm:pt>
    <dgm:pt modelId="{89E382AC-3A1F-46CF-951F-BD65E20F41B7}" type="pres">
      <dgm:prSet presAssocID="{6BC642E8-F503-4A3C-82E5-0F1DCA51559D}" presName="parentTextArrow" presStyleLbl="node1" presStyleIdx="5" presStyleCnt="6" custLinFactNeighborX="1602"/>
      <dgm:spPr/>
    </dgm:pt>
  </dgm:ptLst>
  <dgm:cxnLst>
    <dgm:cxn modelId="{86A3F180-4109-487F-BBE4-1C4E1481001D}" type="presOf" srcId="{56B8AC08-D6A3-4F01-BB58-FF0565B2FB1B}" destId="{3D53C860-29B6-4AD3-B8F1-BE1459036E99}" srcOrd="0" destOrd="0" presId="urn:microsoft.com/office/officeart/2005/8/layout/process4"/>
    <dgm:cxn modelId="{36929F53-6B66-4420-A976-95E6F023FE44}" type="presOf" srcId="{61FC180E-9B8B-45F9-BE09-7E253D57EF49}" destId="{7A73273F-20C4-4FB4-8503-29DB9771FCE2}" srcOrd="0" destOrd="0" presId="urn:microsoft.com/office/officeart/2005/8/layout/process4"/>
    <dgm:cxn modelId="{AF00BAE7-26E4-48E4-BED5-E48A56AEE0B5}" srcId="{1D506FFB-DE14-4098-BCDB-F50FCA1CBCFE}" destId="{7CCFE75D-6A0B-44BA-8C60-5F701DF8D2F4}" srcOrd="3" destOrd="0" parTransId="{480C2922-20F0-4736-9B70-5BB4A6644ED9}" sibTransId="{910F087B-B140-4285-9B19-E073C0A89DBC}"/>
    <dgm:cxn modelId="{F9B68827-FD68-49FB-94D0-DBDB0A47289A}" type="presOf" srcId="{7CCFE75D-6A0B-44BA-8C60-5F701DF8D2F4}" destId="{8FF65000-C835-4B6C-995A-DF29FDCBE58B}" srcOrd="0" destOrd="0" presId="urn:microsoft.com/office/officeart/2005/8/layout/process4"/>
    <dgm:cxn modelId="{E14CE03E-E3E3-467C-89D9-B18B7F13EAAD}" type="presOf" srcId="{003C661D-8A3F-4E1E-AB61-C8B71BF247BF}" destId="{54DAF574-CEEB-47BA-859B-48688E471812}" srcOrd="0" destOrd="0" presId="urn:microsoft.com/office/officeart/2005/8/layout/process4"/>
    <dgm:cxn modelId="{3D411DFF-B888-47DD-8F09-DB16D32C3412}" srcId="{1D506FFB-DE14-4098-BCDB-F50FCA1CBCFE}" destId="{003C661D-8A3F-4E1E-AB61-C8B71BF247BF}" srcOrd="5" destOrd="0" parTransId="{68A8F86F-D070-4D51-9EC3-F16F940D7BE8}" sibTransId="{7C0531E2-BFDC-4A88-87AA-8A70FF3AD411}"/>
    <dgm:cxn modelId="{75D36D4E-5B39-4473-8F55-9243310DB40D}" srcId="{1D506FFB-DE14-4098-BCDB-F50FCA1CBCFE}" destId="{6BC642E8-F503-4A3C-82E5-0F1DCA51559D}" srcOrd="0" destOrd="0" parTransId="{2B11ACD0-56D4-4619-A5C8-32598A3585EC}" sibTransId="{E4AC8ABB-47C2-454B-A920-DFFF7B838CFD}"/>
    <dgm:cxn modelId="{976E6086-B9E2-4673-B895-3EDB2D6988C9}" srcId="{1D506FFB-DE14-4098-BCDB-F50FCA1CBCFE}" destId="{0D35C536-2BD1-4787-80E4-D841C90E9DCB}" srcOrd="4" destOrd="0" parTransId="{AF68D78E-B184-43AC-BBEB-70EC901F6183}" sibTransId="{4756EC44-A4AB-4758-B1A2-CC85ADDBBB51}"/>
    <dgm:cxn modelId="{8E9358C8-B26B-4DC9-8177-9821698DDFE5}" srcId="{1D506FFB-DE14-4098-BCDB-F50FCA1CBCFE}" destId="{56B8AC08-D6A3-4F01-BB58-FF0565B2FB1B}" srcOrd="2" destOrd="0" parTransId="{EFBCBCFE-BAD0-40C2-B381-774428600039}" sibTransId="{32B3D896-71C1-4B14-9812-C478A79F8AA3}"/>
    <dgm:cxn modelId="{4DD17A10-218B-447B-BCD4-500E32AAFF6D}" type="presOf" srcId="{0D35C536-2BD1-4787-80E4-D841C90E9DCB}" destId="{42A3DE6D-F347-45D8-B313-738768A0484B}" srcOrd="0" destOrd="0" presId="urn:microsoft.com/office/officeart/2005/8/layout/process4"/>
    <dgm:cxn modelId="{06DAE816-173D-40B2-8032-CA2F6DF468AF}" srcId="{1D506FFB-DE14-4098-BCDB-F50FCA1CBCFE}" destId="{61FC180E-9B8B-45F9-BE09-7E253D57EF49}" srcOrd="1" destOrd="0" parTransId="{C70E96EE-E719-47C7-BE57-7BA30860E69F}" sibTransId="{6D0E7BC2-BCD9-4417-8C13-BB538FF27D82}"/>
    <dgm:cxn modelId="{AEE2C76C-A089-4441-B7A1-84E634391B8C}" type="presOf" srcId="{1D506FFB-DE14-4098-BCDB-F50FCA1CBCFE}" destId="{B2F6E06C-CE1A-4E48-8A99-276A6D3D9A92}" srcOrd="0" destOrd="0" presId="urn:microsoft.com/office/officeart/2005/8/layout/process4"/>
    <dgm:cxn modelId="{39819A9E-5F69-4BFC-8BD2-0DA86A7D858A}" type="presOf" srcId="{6BC642E8-F503-4A3C-82E5-0F1DCA51559D}" destId="{89E382AC-3A1F-46CF-951F-BD65E20F41B7}" srcOrd="0" destOrd="0" presId="urn:microsoft.com/office/officeart/2005/8/layout/process4"/>
    <dgm:cxn modelId="{1DF3EEA4-BD83-4DC9-AE8D-32D728EDDF0C}" type="presParOf" srcId="{B2F6E06C-CE1A-4E48-8A99-276A6D3D9A92}" destId="{AE22FA0E-C418-4923-A1FD-E8AD8DE80EF8}" srcOrd="0" destOrd="0" presId="urn:microsoft.com/office/officeart/2005/8/layout/process4"/>
    <dgm:cxn modelId="{7B2F39CE-5258-4B3E-8FBC-FA7163DB2E5E}" type="presParOf" srcId="{AE22FA0E-C418-4923-A1FD-E8AD8DE80EF8}" destId="{54DAF574-CEEB-47BA-859B-48688E471812}" srcOrd="0" destOrd="0" presId="urn:microsoft.com/office/officeart/2005/8/layout/process4"/>
    <dgm:cxn modelId="{F438A871-E4D1-471C-812F-C6D37E472B61}" type="presParOf" srcId="{B2F6E06C-CE1A-4E48-8A99-276A6D3D9A92}" destId="{D5F58DB0-00A5-4643-83DD-1A9CCA9E8744}" srcOrd="1" destOrd="0" presId="urn:microsoft.com/office/officeart/2005/8/layout/process4"/>
    <dgm:cxn modelId="{B34BA1F2-E917-43DB-9F97-A81BC70E73F2}" type="presParOf" srcId="{B2F6E06C-CE1A-4E48-8A99-276A6D3D9A92}" destId="{4D9BB4C6-DCFF-4BF6-BD47-CB4FD5CF52C6}" srcOrd="2" destOrd="0" presId="urn:microsoft.com/office/officeart/2005/8/layout/process4"/>
    <dgm:cxn modelId="{0C10DE48-B001-40FA-88BD-2A5909EE9BD0}" type="presParOf" srcId="{4D9BB4C6-DCFF-4BF6-BD47-CB4FD5CF52C6}" destId="{42A3DE6D-F347-45D8-B313-738768A0484B}" srcOrd="0" destOrd="0" presId="urn:microsoft.com/office/officeart/2005/8/layout/process4"/>
    <dgm:cxn modelId="{996687C1-A954-40C3-85B6-46CDF083A9C2}" type="presParOf" srcId="{B2F6E06C-CE1A-4E48-8A99-276A6D3D9A92}" destId="{5338277F-9B4D-4C39-8BE1-B95EE03A8517}" srcOrd="3" destOrd="0" presId="urn:microsoft.com/office/officeart/2005/8/layout/process4"/>
    <dgm:cxn modelId="{A70191E0-6042-4076-90DC-91730D353250}" type="presParOf" srcId="{B2F6E06C-CE1A-4E48-8A99-276A6D3D9A92}" destId="{AC2EE0E0-9F60-4107-9DBD-3A1A0BA32BDC}" srcOrd="4" destOrd="0" presId="urn:microsoft.com/office/officeart/2005/8/layout/process4"/>
    <dgm:cxn modelId="{458D5B32-7FE4-4576-938E-92DA2B225D39}" type="presParOf" srcId="{AC2EE0E0-9F60-4107-9DBD-3A1A0BA32BDC}" destId="{8FF65000-C835-4B6C-995A-DF29FDCBE58B}" srcOrd="0" destOrd="0" presId="urn:microsoft.com/office/officeart/2005/8/layout/process4"/>
    <dgm:cxn modelId="{8FB88924-DF1B-4BC3-B98A-5CB252D71927}" type="presParOf" srcId="{B2F6E06C-CE1A-4E48-8A99-276A6D3D9A92}" destId="{AC7650D3-5D3A-4138-ADC6-1D2F118947D5}" srcOrd="5" destOrd="0" presId="urn:microsoft.com/office/officeart/2005/8/layout/process4"/>
    <dgm:cxn modelId="{EFEED2F6-0A93-4580-9A6C-6632B956B0CB}" type="presParOf" srcId="{B2F6E06C-CE1A-4E48-8A99-276A6D3D9A92}" destId="{77C56498-F438-4B41-8717-41ECC8BA0BC7}" srcOrd="6" destOrd="0" presId="urn:microsoft.com/office/officeart/2005/8/layout/process4"/>
    <dgm:cxn modelId="{8EA1FD43-0A83-4CFC-8D21-AE79BA30FFD2}" type="presParOf" srcId="{77C56498-F438-4B41-8717-41ECC8BA0BC7}" destId="{3D53C860-29B6-4AD3-B8F1-BE1459036E99}" srcOrd="0" destOrd="0" presId="urn:microsoft.com/office/officeart/2005/8/layout/process4"/>
    <dgm:cxn modelId="{44093F9F-EC27-406F-BB65-396CB61B9CC9}" type="presParOf" srcId="{B2F6E06C-CE1A-4E48-8A99-276A6D3D9A92}" destId="{99101038-C21E-4193-B545-537026F6D1DC}" srcOrd="7" destOrd="0" presId="urn:microsoft.com/office/officeart/2005/8/layout/process4"/>
    <dgm:cxn modelId="{9298869A-C607-4297-A09E-4C5674C07FC1}" type="presParOf" srcId="{B2F6E06C-CE1A-4E48-8A99-276A6D3D9A92}" destId="{772E9CB0-2AA6-4372-8E6F-B1F2A9569F62}" srcOrd="8" destOrd="0" presId="urn:microsoft.com/office/officeart/2005/8/layout/process4"/>
    <dgm:cxn modelId="{0E8F9028-EB7D-4A7C-8A3C-52AEA3A40711}" type="presParOf" srcId="{772E9CB0-2AA6-4372-8E6F-B1F2A9569F62}" destId="{7A73273F-20C4-4FB4-8503-29DB9771FCE2}" srcOrd="0" destOrd="0" presId="urn:microsoft.com/office/officeart/2005/8/layout/process4"/>
    <dgm:cxn modelId="{2E56DA8E-5614-413A-A8BB-29273494BBEB}" type="presParOf" srcId="{B2F6E06C-CE1A-4E48-8A99-276A6D3D9A92}" destId="{8BA7F6B0-7230-44CF-B686-8CBA9A3A470F}" srcOrd="9" destOrd="0" presId="urn:microsoft.com/office/officeart/2005/8/layout/process4"/>
    <dgm:cxn modelId="{A68C76B6-FC61-49DB-864C-DEDCDC20C028}" type="presParOf" srcId="{B2F6E06C-CE1A-4E48-8A99-276A6D3D9A92}" destId="{F4BB126C-9C7B-457C-8338-000803EBCAE9}" srcOrd="10" destOrd="0" presId="urn:microsoft.com/office/officeart/2005/8/layout/process4"/>
    <dgm:cxn modelId="{15A1DE3C-74BB-46D7-99A4-9ECAC464621C}" type="presParOf" srcId="{F4BB126C-9C7B-457C-8338-000803EBCAE9}" destId="{89E382AC-3A1F-46CF-951F-BD65E20F41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D3357A-EF94-4ED5-8A58-7E6340C10B16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27494D-0620-4C7E-8B22-E251B70F71E4}">
      <dsp:nvSpPr>
        <dsp:cNvPr id="0" name=""/>
        <dsp:cNvSpPr/>
      </dsp:nvSpPr>
      <dsp:spPr>
        <a:xfrm>
          <a:off x="3558" y="0"/>
          <a:ext cx="1256942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C00000"/>
              </a:solidFill>
            </a:rPr>
            <a:t>1990</a:t>
          </a:r>
        </a:p>
      </dsp:txBody>
      <dsp:txXfrm>
        <a:off x="3558" y="0"/>
        <a:ext cx="1256942" cy="1740535"/>
      </dsp:txXfrm>
    </dsp:sp>
    <dsp:sp modelId="{C386B908-DB25-447F-9672-3D42D2C06D2A}">
      <dsp:nvSpPr>
        <dsp:cNvPr id="0" name=""/>
        <dsp:cNvSpPr/>
      </dsp:nvSpPr>
      <dsp:spPr>
        <a:xfrm>
          <a:off x="414462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26C20C-597C-4772-A0BE-4D31368D7FAE}">
      <dsp:nvSpPr>
        <dsp:cNvPr id="0" name=""/>
        <dsp:cNvSpPr/>
      </dsp:nvSpPr>
      <dsp:spPr>
        <a:xfrm>
          <a:off x="1323348" y="2610802"/>
          <a:ext cx="1256942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1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C00000"/>
              </a:solidFill>
            </a:rPr>
            <a:t>1991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>
              <a:solidFill>
                <a:srgbClr val="C00000"/>
              </a:solidFill>
            </a:rPr>
            <a:t>Artel</a:t>
          </a:r>
          <a:endParaRPr lang="en-US" sz="1800" kern="1200" dirty="0">
            <a:solidFill>
              <a:srgbClr val="C00000"/>
            </a:solidFill>
          </a:endParaRPr>
        </a:p>
      </dsp:txBody>
      <dsp:txXfrm>
        <a:off x="1323348" y="2610802"/>
        <a:ext cx="1256942" cy="1740535"/>
      </dsp:txXfrm>
    </dsp:sp>
    <dsp:sp modelId="{09388EF6-BA53-450E-9B90-0E0295359B8E}">
      <dsp:nvSpPr>
        <dsp:cNvPr id="0" name=""/>
        <dsp:cNvSpPr/>
      </dsp:nvSpPr>
      <dsp:spPr>
        <a:xfrm>
          <a:off x="1734252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A17F6-BD7D-4336-BF68-65B2C8792876}">
      <dsp:nvSpPr>
        <dsp:cNvPr id="0" name=""/>
        <dsp:cNvSpPr/>
      </dsp:nvSpPr>
      <dsp:spPr>
        <a:xfrm>
          <a:off x="2643138" y="0"/>
          <a:ext cx="1256942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1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C00000"/>
              </a:solidFill>
            </a:rPr>
            <a:t>1993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>
            <a:solidFill>
              <a:srgbClr val="C00000"/>
            </a:solidFill>
          </a:endParaRPr>
        </a:p>
      </dsp:txBody>
      <dsp:txXfrm>
        <a:off x="2643138" y="0"/>
        <a:ext cx="1256942" cy="1740535"/>
      </dsp:txXfrm>
    </dsp:sp>
    <dsp:sp modelId="{CF0D9349-53FD-4D6A-A140-0F76AD36EF7B}">
      <dsp:nvSpPr>
        <dsp:cNvPr id="0" name=""/>
        <dsp:cNvSpPr/>
      </dsp:nvSpPr>
      <dsp:spPr>
        <a:xfrm>
          <a:off x="3054042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A311F4-29EC-46F8-AEE6-5FE5752A1A4E}">
      <dsp:nvSpPr>
        <dsp:cNvPr id="0" name=""/>
        <dsp:cNvSpPr/>
      </dsp:nvSpPr>
      <dsp:spPr>
        <a:xfrm>
          <a:off x="3962928" y="2610802"/>
          <a:ext cx="1538183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1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C00000"/>
              </a:solidFill>
            </a:rPr>
            <a:t>1995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rgbClr val="C00000"/>
              </a:solidFill>
            </a:rPr>
            <a:t>Freelance</a:t>
          </a:r>
        </a:p>
      </dsp:txBody>
      <dsp:txXfrm>
        <a:off x="3962928" y="2610802"/>
        <a:ext cx="1538183" cy="1740535"/>
      </dsp:txXfrm>
    </dsp:sp>
    <dsp:sp modelId="{B8AEBBCD-64D7-41B4-98A2-ED3AE646D32F}">
      <dsp:nvSpPr>
        <dsp:cNvPr id="0" name=""/>
        <dsp:cNvSpPr/>
      </dsp:nvSpPr>
      <dsp:spPr>
        <a:xfrm>
          <a:off x="4514453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394D0-BDBD-4FCC-AC96-1E5F9A89856E}">
      <dsp:nvSpPr>
        <dsp:cNvPr id="0" name=""/>
        <dsp:cNvSpPr/>
      </dsp:nvSpPr>
      <dsp:spPr>
        <a:xfrm>
          <a:off x="5563959" y="0"/>
          <a:ext cx="1256942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1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C00000"/>
              </a:solidFill>
            </a:rPr>
            <a:t>2000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>
            <a:solidFill>
              <a:srgbClr val="C00000"/>
            </a:solidFill>
          </a:endParaRPr>
        </a:p>
      </dsp:txBody>
      <dsp:txXfrm>
        <a:off x="5563959" y="0"/>
        <a:ext cx="1256942" cy="1740535"/>
      </dsp:txXfrm>
    </dsp:sp>
    <dsp:sp modelId="{0389482D-55DB-4E7D-9D92-D5CB3A57708D}">
      <dsp:nvSpPr>
        <dsp:cNvPr id="0" name=""/>
        <dsp:cNvSpPr/>
      </dsp:nvSpPr>
      <dsp:spPr>
        <a:xfrm>
          <a:off x="5974863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58F392-59FB-4CA2-B5A9-8DB65B4B91EC}">
      <dsp:nvSpPr>
        <dsp:cNvPr id="0" name=""/>
        <dsp:cNvSpPr/>
      </dsp:nvSpPr>
      <dsp:spPr>
        <a:xfrm>
          <a:off x="6883748" y="2610802"/>
          <a:ext cx="1256942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solidFill>
              <a:srgbClr val="C00000"/>
            </a:solidFill>
          </a:endParaRPr>
        </a:p>
      </dsp:txBody>
      <dsp:txXfrm>
        <a:off x="6883748" y="2610802"/>
        <a:ext cx="1256942" cy="1740535"/>
      </dsp:txXfrm>
    </dsp:sp>
    <dsp:sp modelId="{3BCE9B61-66FE-48FF-9A75-B5174DE6E7FB}">
      <dsp:nvSpPr>
        <dsp:cNvPr id="0" name=""/>
        <dsp:cNvSpPr/>
      </dsp:nvSpPr>
      <dsp:spPr>
        <a:xfrm>
          <a:off x="7294653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3F5F71-9BF6-4D19-9D32-F0040D9F8ECC}">
      <dsp:nvSpPr>
        <dsp:cNvPr id="0" name=""/>
        <dsp:cNvSpPr/>
      </dsp:nvSpPr>
      <dsp:spPr>
        <a:xfrm>
          <a:off x="8203538" y="0"/>
          <a:ext cx="1256942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1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C00000"/>
              </a:solidFill>
            </a:rPr>
            <a:t>2014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rgbClr val="C00000"/>
              </a:solidFill>
            </a:rPr>
            <a:t>AGT</a:t>
          </a:r>
        </a:p>
      </dsp:txBody>
      <dsp:txXfrm>
        <a:off x="8203538" y="0"/>
        <a:ext cx="1256942" cy="1740535"/>
      </dsp:txXfrm>
    </dsp:sp>
    <dsp:sp modelId="{A7409DB4-70C3-45E5-85CD-B780FC010417}">
      <dsp:nvSpPr>
        <dsp:cNvPr id="0" name=""/>
        <dsp:cNvSpPr/>
      </dsp:nvSpPr>
      <dsp:spPr>
        <a:xfrm>
          <a:off x="8614443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F2AA9D-87BA-459B-8FEB-CB2CA854C9FF}">
      <dsp:nvSpPr>
        <dsp:cNvPr id="0" name=""/>
        <dsp:cNvSpPr/>
      </dsp:nvSpPr>
      <dsp:spPr>
        <a:xfrm>
          <a:off x="0" y="476867"/>
          <a:ext cx="9038949" cy="635823"/>
        </a:xfrm>
        <a:prstGeom prst="notchedRightArrow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4BA41D-6046-4D2E-81B4-8D45DA8DE87B}">
      <dsp:nvSpPr>
        <dsp:cNvPr id="0" name=""/>
        <dsp:cNvSpPr/>
      </dsp:nvSpPr>
      <dsp:spPr>
        <a:xfrm>
          <a:off x="4071" y="0"/>
          <a:ext cx="1958291" cy="63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Less then a week</a:t>
          </a:r>
        </a:p>
      </dsp:txBody>
      <dsp:txXfrm>
        <a:off x="4071" y="0"/>
        <a:ext cx="1958291" cy="635823"/>
      </dsp:txXfrm>
    </dsp:sp>
    <dsp:sp modelId="{F71CE58B-D706-4255-A46B-15076A794EF9}">
      <dsp:nvSpPr>
        <dsp:cNvPr id="0" name=""/>
        <dsp:cNvSpPr/>
      </dsp:nvSpPr>
      <dsp:spPr>
        <a:xfrm>
          <a:off x="903739" y="715301"/>
          <a:ext cx="158955" cy="15895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A72A6C-7291-4274-9C96-7A0BBB27F431}">
      <dsp:nvSpPr>
        <dsp:cNvPr id="0" name=""/>
        <dsp:cNvSpPr/>
      </dsp:nvSpPr>
      <dsp:spPr>
        <a:xfrm>
          <a:off x="2060277" y="953735"/>
          <a:ext cx="1958291" cy="63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One week</a:t>
          </a:r>
        </a:p>
      </dsp:txBody>
      <dsp:txXfrm>
        <a:off x="2060277" y="953735"/>
        <a:ext cx="1958291" cy="635823"/>
      </dsp:txXfrm>
    </dsp:sp>
    <dsp:sp modelId="{C0DAA2B2-EC39-4E49-A36F-8E47D4900710}">
      <dsp:nvSpPr>
        <dsp:cNvPr id="0" name=""/>
        <dsp:cNvSpPr/>
      </dsp:nvSpPr>
      <dsp:spPr>
        <a:xfrm>
          <a:off x="2959945" y="715301"/>
          <a:ext cx="158955" cy="15895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CC0FB7-1F0B-4F49-885B-D7D5BDAA13DD}">
      <dsp:nvSpPr>
        <dsp:cNvPr id="0" name=""/>
        <dsp:cNvSpPr/>
      </dsp:nvSpPr>
      <dsp:spPr>
        <a:xfrm>
          <a:off x="4116484" y="0"/>
          <a:ext cx="1958291" cy="63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One month</a:t>
          </a:r>
        </a:p>
      </dsp:txBody>
      <dsp:txXfrm>
        <a:off x="4116484" y="0"/>
        <a:ext cx="1958291" cy="635823"/>
      </dsp:txXfrm>
    </dsp:sp>
    <dsp:sp modelId="{12D3B970-BB13-4323-94FC-757AF565F4C5}">
      <dsp:nvSpPr>
        <dsp:cNvPr id="0" name=""/>
        <dsp:cNvSpPr/>
      </dsp:nvSpPr>
      <dsp:spPr>
        <a:xfrm>
          <a:off x="5016152" y="715301"/>
          <a:ext cx="158955" cy="15895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EAC177-3C05-460E-A5F8-4D97E2943252}">
      <dsp:nvSpPr>
        <dsp:cNvPr id="0" name=""/>
        <dsp:cNvSpPr/>
      </dsp:nvSpPr>
      <dsp:spPr>
        <a:xfrm>
          <a:off x="6172690" y="953735"/>
          <a:ext cx="1958291" cy="63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A few month</a:t>
          </a:r>
        </a:p>
      </dsp:txBody>
      <dsp:txXfrm>
        <a:off x="6172690" y="953735"/>
        <a:ext cx="1958291" cy="635823"/>
      </dsp:txXfrm>
    </dsp:sp>
    <dsp:sp modelId="{405EE1C5-2083-43C2-BCBE-7DB3F47BADB6}">
      <dsp:nvSpPr>
        <dsp:cNvPr id="0" name=""/>
        <dsp:cNvSpPr/>
      </dsp:nvSpPr>
      <dsp:spPr>
        <a:xfrm>
          <a:off x="7072358" y="715301"/>
          <a:ext cx="158955" cy="15895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EE37C9-B9AE-4FC8-B28F-B472A6905449}">
      <dsp:nvSpPr>
        <dsp:cNvPr id="0" name=""/>
        <dsp:cNvSpPr/>
      </dsp:nvSpPr>
      <dsp:spPr>
        <a:xfrm>
          <a:off x="1877075" y="0"/>
          <a:ext cx="6928243" cy="1008679"/>
        </a:xfrm>
        <a:prstGeom prst="rightArrow">
          <a:avLst>
            <a:gd name="adj1" fmla="val 5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254000" bIns="160128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Patch</a:t>
          </a:r>
          <a:endParaRPr lang="it-IT" sz="2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877075" y="252170"/>
        <a:ext cx="6676073" cy="504339"/>
      </dsp:txXfrm>
    </dsp:sp>
    <dsp:sp modelId="{6925E42B-417E-43A2-916C-B4D73E48A849}">
      <dsp:nvSpPr>
        <dsp:cNvPr id="0" name=""/>
        <dsp:cNvSpPr/>
      </dsp:nvSpPr>
      <dsp:spPr>
        <a:xfrm>
          <a:off x="3474035" y="336024"/>
          <a:ext cx="5331283" cy="1008679"/>
        </a:xfrm>
        <a:prstGeom prst="rightArrow">
          <a:avLst>
            <a:gd name="adj1" fmla="val 5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254000" bIns="160128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Module</a:t>
          </a:r>
          <a:endParaRPr lang="it-IT" sz="2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474035" y="588194"/>
        <a:ext cx="5079113" cy="504339"/>
      </dsp:txXfrm>
    </dsp:sp>
    <dsp:sp modelId="{A1F8E244-8A99-428D-80C3-78A353A89ED6}">
      <dsp:nvSpPr>
        <dsp:cNvPr id="0" name=""/>
        <dsp:cNvSpPr/>
      </dsp:nvSpPr>
      <dsp:spPr>
        <a:xfrm>
          <a:off x="5070995" y="672251"/>
          <a:ext cx="3734323" cy="1008679"/>
        </a:xfrm>
        <a:prstGeom prst="rightArrow">
          <a:avLst>
            <a:gd name="adj1" fmla="val 5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254000" bIns="160128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Application</a:t>
          </a:r>
          <a:endParaRPr lang="it-IT" sz="2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070995" y="924421"/>
        <a:ext cx="3482153" cy="504339"/>
      </dsp:txXfrm>
    </dsp:sp>
    <dsp:sp modelId="{BEE7D849-73DB-4EFC-9B95-62A4430DA367}">
      <dsp:nvSpPr>
        <dsp:cNvPr id="0" name=""/>
        <dsp:cNvSpPr/>
      </dsp:nvSpPr>
      <dsp:spPr>
        <a:xfrm>
          <a:off x="6667955" y="1008276"/>
          <a:ext cx="2137363" cy="1008679"/>
        </a:xfrm>
        <a:prstGeom prst="rightArrow">
          <a:avLst>
            <a:gd name="adj1" fmla="val 5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254000" bIns="160128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System</a:t>
          </a:r>
          <a:endParaRPr lang="it-IT" sz="2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667955" y="1260446"/>
        <a:ext cx="1885193" cy="5043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DAF574-CEEB-47BA-859B-48688E471812}">
      <dsp:nvSpPr>
        <dsp:cNvPr id="0" name=""/>
        <dsp:cNvSpPr/>
      </dsp:nvSpPr>
      <dsp:spPr>
        <a:xfrm>
          <a:off x="0" y="3317699"/>
          <a:ext cx="4332720" cy="108894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/>
            <a:t>Presentation tier</a:t>
          </a:r>
          <a:endParaRPr lang="it-IT" sz="2800" kern="1200" dirty="0"/>
        </a:p>
      </dsp:txBody>
      <dsp:txXfrm>
        <a:off x="0" y="3317699"/>
        <a:ext cx="4332720" cy="1088943"/>
      </dsp:txXfrm>
    </dsp:sp>
    <dsp:sp modelId="{8FF65000-C835-4B6C-995A-DF29FDCBE58B}">
      <dsp:nvSpPr>
        <dsp:cNvPr id="0" name=""/>
        <dsp:cNvSpPr/>
      </dsp:nvSpPr>
      <dsp:spPr>
        <a:xfrm rot="10800000">
          <a:off x="0" y="1659239"/>
          <a:ext cx="4332720" cy="1674794"/>
        </a:xfrm>
        <a:prstGeom prst="upArrowCallout">
          <a:avLst/>
        </a:prstGeom>
        <a:solidFill>
          <a:schemeClr val="accent3">
            <a:hueOff val="-1068292"/>
            <a:satOff val="-50000"/>
            <a:lumOff val="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/>
            <a:t>Application tier</a:t>
          </a:r>
          <a:endParaRPr lang="it-IT" sz="2800" kern="1200" dirty="0"/>
        </a:p>
      </dsp:txBody>
      <dsp:txXfrm rot="10800000">
        <a:off x="0" y="1659239"/>
        <a:ext cx="4332720" cy="1088231"/>
      </dsp:txXfrm>
    </dsp:sp>
    <dsp:sp modelId="{7A73273F-20C4-4FB4-8503-29DB9771FCE2}">
      <dsp:nvSpPr>
        <dsp:cNvPr id="0" name=""/>
        <dsp:cNvSpPr/>
      </dsp:nvSpPr>
      <dsp:spPr>
        <a:xfrm rot="10800000">
          <a:off x="0" y="779"/>
          <a:ext cx="4332720" cy="1674794"/>
        </a:xfrm>
        <a:prstGeom prst="upArrowCallout">
          <a:avLst/>
        </a:prstGeom>
        <a:solidFill>
          <a:schemeClr val="accent3">
            <a:hueOff val="-2136584"/>
            <a:satOff val="-100000"/>
            <a:lumOff val="31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/>
            <a:t>Database tier</a:t>
          </a:r>
          <a:endParaRPr lang="it-IT" sz="2800" kern="1200" dirty="0"/>
        </a:p>
      </dsp:txBody>
      <dsp:txXfrm rot="10800000">
        <a:off x="0" y="779"/>
        <a:ext cx="4332720" cy="10882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DAF574-CEEB-47BA-859B-48688E471812}">
      <dsp:nvSpPr>
        <dsp:cNvPr id="0" name=""/>
        <dsp:cNvSpPr/>
      </dsp:nvSpPr>
      <dsp:spPr>
        <a:xfrm>
          <a:off x="0" y="3960226"/>
          <a:ext cx="3959210" cy="51977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Cllient</a:t>
          </a:r>
          <a:endParaRPr lang="it-IT" sz="1800" kern="1200" dirty="0"/>
        </a:p>
      </dsp:txBody>
      <dsp:txXfrm>
        <a:off x="0" y="3960226"/>
        <a:ext cx="3959210" cy="519777"/>
      </dsp:txXfrm>
    </dsp:sp>
    <dsp:sp modelId="{42A3DE6D-F347-45D8-B313-738768A0484B}">
      <dsp:nvSpPr>
        <dsp:cNvPr id="0" name=""/>
        <dsp:cNvSpPr/>
      </dsp:nvSpPr>
      <dsp:spPr>
        <a:xfrm rot="10800000">
          <a:off x="0" y="3168605"/>
          <a:ext cx="3959210" cy="799417"/>
        </a:xfrm>
        <a:prstGeom prst="upArrowCallout">
          <a:avLst/>
        </a:prstGeom>
        <a:solidFill>
          <a:schemeClr val="accent3">
            <a:hueOff val="-427317"/>
            <a:satOff val="-20000"/>
            <a:lumOff val="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Web</a:t>
          </a:r>
          <a:endParaRPr lang="it-IT" sz="1800" kern="1200" dirty="0"/>
        </a:p>
      </dsp:txBody>
      <dsp:txXfrm rot="10800000">
        <a:off x="0" y="3168605"/>
        <a:ext cx="3959210" cy="519437"/>
      </dsp:txXfrm>
    </dsp:sp>
    <dsp:sp modelId="{8FF65000-C835-4B6C-995A-DF29FDCBE58B}">
      <dsp:nvSpPr>
        <dsp:cNvPr id="0" name=""/>
        <dsp:cNvSpPr/>
      </dsp:nvSpPr>
      <dsp:spPr>
        <a:xfrm rot="10800000">
          <a:off x="0" y="2376983"/>
          <a:ext cx="3959210" cy="799417"/>
        </a:xfrm>
        <a:prstGeom prst="upArrowCallout">
          <a:avLst/>
        </a:prstGeom>
        <a:solidFill>
          <a:schemeClr val="accent3">
            <a:hueOff val="-854634"/>
            <a:satOff val="-40000"/>
            <a:lumOff val="1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Application tier</a:t>
          </a:r>
          <a:endParaRPr lang="it-IT" sz="1800" kern="1200" dirty="0"/>
        </a:p>
      </dsp:txBody>
      <dsp:txXfrm rot="10800000">
        <a:off x="0" y="2376983"/>
        <a:ext cx="3959210" cy="519437"/>
      </dsp:txXfrm>
    </dsp:sp>
    <dsp:sp modelId="{3D53C860-29B6-4AD3-B8F1-BE1459036E99}">
      <dsp:nvSpPr>
        <dsp:cNvPr id="0" name=""/>
        <dsp:cNvSpPr/>
      </dsp:nvSpPr>
      <dsp:spPr>
        <a:xfrm rot="10800000">
          <a:off x="0" y="1585362"/>
          <a:ext cx="3959210" cy="799417"/>
        </a:xfrm>
        <a:prstGeom prst="upArrowCallout">
          <a:avLst/>
        </a:prstGeom>
        <a:solidFill>
          <a:schemeClr val="accent3">
            <a:hueOff val="-1281950"/>
            <a:satOff val="-60000"/>
            <a:lumOff val="1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Service tier</a:t>
          </a:r>
          <a:endParaRPr lang="it-IT" sz="1800" kern="1200" dirty="0"/>
        </a:p>
      </dsp:txBody>
      <dsp:txXfrm rot="10800000">
        <a:off x="0" y="1585362"/>
        <a:ext cx="3959210" cy="519437"/>
      </dsp:txXfrm>
    </dsp:sp>
    <dsp:sp modelId="{7A73273F-20C4-4FB4-8503-29DB9771FCE2}">
      <dsp:nvSpPr>
        <dsp:cNvPr id="0" name=""/>
        <dsp:cNvSpPr/>
      </dsp:nvSpPr>
      <dsp:spPr>
        <a:xfrm rot="10800000">
          <a:off x="0" y="793741"/>
          <a:ext cx="3959210" cy="799417"/>
        </a:xfrm>
        <a:prstGeom prst="upArrowCallout">
          <a:avLst/>
        </a:prstGeom>
        <a:solidFill>
          <a:schemeClr val="accent3">
            <a:hueOff val="-1709267"/>
            <a:satOff val="-80000"/>
            <a:lumOff val="2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Database tier</a:t>
          </a:r>
          <a:endParaRPr lang="it-IT" sz="1800" kern="1200" dirty="0"/>
        </a:p>
      </dsp:txBody>
      <dsp:txXfrm rot="10800000">
        <a:off x="0" y="793741"/>
        <a:ext cx="3959210" cy="519437"/>
      </dsp:txXfrm>
    </dsp:sp>
    <dsp:sp modelId="{89E382AC-3A1F-46CF-951F-BD65E20F41B7}">
      <dsp:nvSpPr>
        <dsp:cNvPr id="0" name=""/>
        <dsp:cNvSpPr/>
      </dsp:nvSpPr>
      <dsp:spPr>
        <a:xfrm rot="10800000">
          <a:off x="0" y="2120"/>
          <a:ext cx="3959210" cy="799417"/>
        </a:xfrm>
        <a:prstGeom prst="upArrowCallout">
          <a:avLst/>
        </a:prstGeom>
        <a:solidFill>
          <a:schemeClr val="accent3">
            <a:hueOff val="-2136584"/>
            <a:satOff val="-100000"/>
            <a:lumOff val="31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Mainframe</a:t>
          </a:r>
          <a:endParaRPr lang="it-IT" sz="1800" kern="1200" dirty="0"/>
        </a:p>
      </dsp:txBody>
      <dsp:txXfrm rot="10800000">
        <a:off x="0" y="2120"/>
        <a:ext cx="3959210" cy="5194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AA161301-18C9-4CA0-A0BF-791B6E0DDD4D}" type="datetimeFigureOut">
              <a:rPr lang="en-GB" smtClean="0"/>
              <a:t>23/09/2016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0BF20BA8-12AF-476D-99B2-894C09A4EE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17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20BA8-12AF-476D-99B2-894C09A4EE6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9238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20BA8-12AF-476D-99B2-894C09A4EE6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24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http://martinfowler.com/articles/feature-toggles.html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20BA8-12AF-476D-99B2-894C09A4EE6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488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20BA8-12AF-476D-99B2-894C09A4EE6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1067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Nota con VSTS </a:t>
            </a:r>
            <a:r>
              <a:rPr lang="it-IT" dirty="0" err="1"/>
              <a:t>cloud</a:t>
            </a:r>
            <a:r>
              <a:rPr lang="it-IT" dirty="0"/>
              <a:t> non </a:t>
            </a:r>
            <a:r>
              <a:rPr lang="it-IT"/>
              <a:t>significa pubblico!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20BA8-12AF-476D-99B2-894C09A4EE6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256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20BA8-12AF-476D-99B2-894C09A4EE6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442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de-DE" sz="1300" dirty="0"/>
              <a:t>https://github.com/tfsaggregator/tfsaggregator</a:t>
            </a:r>
          </a:p>
          <a:p>
            <a:pPr defTabSz="966612">
              <a:defRPr/>
            </a:pPr>
            <a:r>
              <a:rPr lang="de-DE" sz="1300" dirty="0"/>
              <a:t>http://www.radiotfs.com/Show/105/TFSAggregator2withJesseHouwing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20BA8-12AF-476D-99B2-894C09A4EE6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741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E5429-3121-40AF-B691-684CB33D7687}" type="datetimeFigureOut">
              <a:rPr lang="en-US" smtClean="0"/>
              <a:pPr/>
              <a:t>9/23/2016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Swansea SDC - Meet-up #22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A74AC-4EEB-4429-B52D-86818D85A1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40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E5429-3121-40AF-B691-684CB33D7687}" type="datetimeFigureOut">
              <a:rPr lang="en-US" smtClean="0"/>
              <a:t>9/23/2016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A74AC-4EEB-4429-B52D-86818D85A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734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E5429-3121-40AF-B691-684CB33D7687}" type="datetimeFigureOut">
              <a:rPr lang="en-US" smtClean="0"/>
              <a:t>9/23/2016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A74AC-4EEB-4429-B52D-86818D85A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55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36525"/>
          </a:xfrm>
        </p:spPr>
        <p:txBody>
          <a:bodyPr/>
          <a:lstStyle>
            <a:lvl1pPr marL="0" indent="0">
              <a:spcBef>
                <a:spcPts val="980"/>
              </a:spcBef>
              <a:spcAft>
                <a:spcPts val="1176"/>
              </a:spcAft>
              <a:buNone/>
              <a:defRPr>
                <a:solidFill>
                  <a:srgbClr val="505050"/>
                </a:solidFill>
              </a:defRPr>
            </a:lvl1pPr>
            <a:lvl2pPr marL="0" indent="0">
              <a:buFontTx/>
              <a:buNone/>
              <a:defRPr sz="1961">
                <a:solidFill>
                  <a:srgbClr val="505050"/>
                </a:solidFill>
              </a:defRPr>
            </a:lvl2pPr>
            <a:lvl3pPr marL="224097" indent="0">
              <a:buNone/>
              <a:defRPr>
                <a:solidFill>
                  <a:srgbClr val="505050"/>
                </a:solidFill>
              </a:defRPr>
            </a:lvl3pPr>
            <a:lvl4pPr marL="448193" indent="0">
              <a:buNone/>
              <a:defRPr>
                <a:solidFill>
                  <a:srgbClr val="505050"/>
                </a:solidFill>
              </a:defRPr>
            </a:lvl4pPr>
            <a:lvl5pPr marL="672290" indent="0">
              <a:buNone/>
              <a:defRPr>
                <a:solidFill>
                  <a:srgbClr val="50505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226920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E5429-3121-40AF-B691-684CB33D7687}" type="datetimeFigureOut">
              <a:rPr lang="en-US" smtClean="0"/>
              <a:t>9/23/2016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A74AC-4EEB-4429-B52D-86818D85A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9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61 0.00625 L 3.05556E-6 0.00625 " pathEditMode="relative" rAng="0" ptsTypes="AA">
                                      <p:cBhvr>
                                        <p:cTn id="6" dur="1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9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7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-3.33333E-6 L -0.02362 -3.33333E-6 " pathEditMode="relative" rAng="0" ptsTypes="AA">
                                      <p:cBhvr>
                                        <p:cTn id="26" dur="1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1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-3.33333E-6 L -0.02362 -3.33333E-6 " pathEditMode="relative" rAng="0" ptsTypes="AA">
                                      <p:cBhvr>
                                        <p:cTn id="28" dur="1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1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-3.33333E-6 L -0.02362 -3.33333E-6 " pathEditMode="relative" rAng="0" ptsTypes="AA">
                                      <p:cBhvr>
                                        <p:cTn id="30" dur="1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1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-3.33333E-6 L -0.02362 -3.33333E-6 " pathEditMode="relative" rAng="0" ptsTypes="AA">
                                      <p:cBhvr>
                                        <p:cTn id="32" dur="1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1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-3.33333E-6 L -0.02362 -3.33333E-6 " pathEditMode="relative" rAng="0" ptsTypes="AA">
                                      <p:cBhvr>
                                        <p:cTn id="34" dur="12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p"/>
      <p:bldP spid="3" grpId="1" build="p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E5429-3121-40AF-B691-684CB33D7687}" type="datetimeFigureOut">
              <a:rPr lang="en-US" smtClean="0"/>
              <a:t>9/23/2016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A74AC-4EEB-4429-B52D-86818D85A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953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E5429-3121-40AF-B691-684CB33D7687}" type="datetimeFigureOut">
              <a:rPr lang="en-US" smtClean="0"/>
              <a:t>9/23/2016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A74AC-4EEB-4429-B52D-86818D85A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91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E5429-3121-40AF-B691-684CB33D7687}" type="datetimeFigureOut">
              <a:rPr lang="en-US" smtClean="0"/>
              <a:t>9/23/2016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A74AC-4EEB-4429-B52D-86818D85A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122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E5429-3121-40AF-B691-684CB33D7687}" type="datetimeFigureOut">
              <a:rPr lang="en-US" smtClean="0"/>
              <a:t>9/23/2016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A74AC-4EEB-4429-B52D-86818D85A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1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E5429-3121-40AF-B691-684CB33D7687}" type="datetimeFigureOut">
              <a:rPr lang="en-US" smtClean="0"/>
              <a:t>9/23/2016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A74AC-4EEB-4429-B52D-86818D85A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20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E5429-3121-40AF-B691-684CB33D7687}" type="datetimeFigureOut">
              <a:rPr lang="en-US" smtClean="0"/>
              <a:t>9/23/2016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A74AC-4EEB-4429-B52D-86818D85A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704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E5429-3121-40AF-B691-684CB33D7687}" type="datetimeFigureOut">
              <a:rPr lang="en-US" smtClean="0"/>
              <a:t>9/23/2016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A74AC-4EEB-4429-B52D-86818D85A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36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E5429-3121-40AF-B691-684CB33D7687}" type="datetimeFigureOut">
              <a:rPr lang="en-US" smtClean="0"/>
              <a:t>9/23/2016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2A74AC-4EEB-4429-B52D-86818D85A14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ttangolo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35443106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68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build" TargetMode="External"/><Relationship Id="rId7" Type="http://schemas.openxmlformats.org/officeDocument/2006/relationships/hyperlink" Target="https://azure.microsoft.com/en-us/services/application-insights/" TargetMode="External"/><Relationship Id="rId2" Type="http://schemas.openxmlformats.org/officeDocument/2006/relationships/hyperlink" Target="http://martinfowler.com/articles/feature-toggle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gilemanifesto.org/" TargetMode="External"/><Relationship Id="rId5" Type="http://schemas.openxmlformats.org/officeDocument/2006/relationships/hyperlink" Target="http://www.slideshare.net/giuliov/presentations" TargetMode="External"/><Relationship Id="rId4" Type="http://schemas.openxmlformats.org/officeDocument/2006/relationships/hyperlink" Target="https://launchdarkly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it/Continuous-Delivery/dp/0321601912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hyperlink" Target="http://www.amazon.it/Continuous-Delivery-Visual-Studio-2015/dp/1484212738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github.com/tfsaggregator/tfsaggregator" TargetMode="Externa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7.jpe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8.png"/><Relationship Id="rId5" Type="http://schemas.openxmlformats.org/officeDocument/2006/relationships/diagramLayout" Target="../diagrams/layout1.xml"/><Relationship Id="rId15" Type="http://schemas.openxmlformats.org/officeDocument/2006/relationships/image" Target="../media/image12.png"/><Relationship Id="rId10" Type="http://schemas.openxmlformats.org/officeDocument/2006/relationships/image" Target="../media/image7.jpeg"/><Relationship Id="rId4" Type="http://schemas.openxmlformats.org/officeDocument/2006/relationships/diagramData" Target="../diagrams/data1.xml"/><Relationship Id="rId9" Type="http://schemas.openxmlformats.org/officeDocument/2006/relationships/image" Target="../media/image6.jpeg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/>
          </a:bodyPr>
          <a:lstStyle/>
          <a:p>
            <a:r>
              <a:rPr lang="en-GB" dirty="0"/>
              <a:t>DevOps by examples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GB" sz="2800" noProof="0" dirty="0"/>
              <a:t>Giulio Vian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60296" y="5657671"/>
            <a:ext cx="31322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http://</a:t>
            </a:r>
            <a:r>
              <a:rPr lang="en-GB" dirty="0">
                <a:solidFill>
                  <a:schemeClr val="accent1"/>
                </a:solidFill>
              </a:rPr>
              <a:t>blog.casavian.eu/</a:t>
            </a:r>
          </a:p>
          <a:p>
            <a:r>
              <a:rPr lang="en-GB" dirty="0">
                <a:solidFill>
                  <a:schemeClr val="accent1"/>
                </a:solidFill>
              </a:rPr>
              <a:t>giulio.dev@casavian.eu</a:t>
            </a:r>
          </a:p>
          <a:p>
            <a:r>
              <a:rPr lang="en-GB" dirty="0">
                <a:solidFill>
                  <a:schemeClr val="accent1"/>
                </a:solidFill>
              </a:rPr>
              <a:t>@</a:t>
            </a:r>
            <a:r>
              <a:rPr lang="en-GB" dirty="0" err="1">
                <a:solidFill>
                  <a:schemeClr val="accent1"/>
                </a:solidFill>
              </a:rPr>
              <a:t>giulio_vian</a:t>
            </a:r>
            <a:endParaRPr lang="en-GB" dirty="0">
              <a:solidFill>
                <a:schemeClr val="accent1"/>
              </a:solidFill>
            </a:endParaRPr>
          </a:p>
          <a:p>
            <a:r>
              <a:rPr lang="de-DE" dirty="0">
                <a:solidFill>
                  <a:schemeClr val="accent1"/>
                </a:solidFill>
              </a:rPr>
              <a:t>http://www.getlatestversion.it/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725" y="2499281"/>
            <a:ext cx="3384376" cy="12106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602" y="5805264"/>
            <a:ext cx="2180727" cy="95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21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3. </a:t>
            </a:r>
            <a:r>
              <a:rPr lang="it-IT" dirty="0" err="1"/>
              <a:t>Running</a:t>
            </a:r>
            <a:r>
              <a:rPr lang="it-IT" dirty="0"/>
              <a:t>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1832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4. </a:t>
            </a:r>
            <a:r>
              <a:rPr lang="it-IT" dirty="0" err="1"/>
              <a:t>Infrastructure</a:t>
            </a:r>
            <a:r>
              <a:rPr lang="it-IT" dirty="0"/>
              <a:t>-</a:t>
            </a:r>
            <a:r>
              <a:rPr lang="it-IT" dirty="0" err="1"/>
              <a:t>as</a:t>
            </a:r>
            <a:r>
              <a:rPr lang="it-IT" dirty="0"/>
              <a:t>-Code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 err="1"/>
              <a:t>Declarativo</a:t>
            </a:r>
            <a:r>
              <a:rPr lang="it-IT" dirty="0"/>
              <a:t> o Imperativo</a:t>
            </a:r>
          </a:p>
          <a:p>
            <a:r>
              <a:rPr lang="it-IT" dirty="0"/>
              <a:t>Version Control</a:t>
            </a:r>
          </a:p>
          <a:p>
            <a:r>
              <a:rPr lang="it-IT" dirty="0" err="1"/>
              <a:t>Continuous</a:t>
            </a:r>
            <a:r>
              <a:rPr lang="it-IT" dirty="0"/>
              <a:t> Integration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i="1" dirty="0" err="1"/>
              <a:t>Azure</a:t>
            </a:r>
            <a:r>
              <a:rPr lang="it-IT" i="1" dirty="0"/>
              <a:t> Resource Manager</a:t>
            </a:r>
          </a:p>
          <a:p>
            <a:pPr lvl="1"/>
            <a:r>
              <a:rPr lang="it-IT" i="1" dirty="0" err="1"/>
              <a:t>Declarative</a:t>
            </a:r>
            <a:r>
              <a:rPr lang="it-IT" i="1" dirty="0"/>
              <a:t> </a:t>
            </a:r>
            <a:r>
              <a:rPr lang="it-IT" i="1" dirty="0" err="1"/>
              <a:t>Json-based</a:t>
            </a:r>
            <a:endParaRPr lang="it-IT" i="1" dirty="0"/>
          </a:p>
          <a:p>
            <a:pPr lvl="1"/>
            <a:r>
              <a:rPr lang="it-IT" i="1" dirty="0" err="1"/>
              <a:t>Extensible</a:t>
            </a:r>
            <a:r>
              <a:rPr lang="it-IT" i="1" dirty="0"/>
              <a:t> (script, DSC)</a:t>
            </a:r>
          </a:p>
          <a:p>
            <a:pPr lvl="1"/>
            <a:r>
              <a:rPr lang="it-IT" i="1" dirty="0" err="1"/>
              <a:t>Entire</a:t>
            </a:r>
            <a:r>
              <a:rPr lang="it-IT" i="1" dirty="0"/>
              <a:t> </a:t>
            </a:r>
            <a:r>
              <a:rPr lang="it-IT" i="1" dirty="0" err="1"/>
              <a:t>infrastructure</a:t>
            </a:r>
            <a:endParaRPr lang="it-IT" i="1" dirty="0"/>
          </a:p>
          <a:p>
            <a:r>
              <a:rPr lang="it-IT" i="1" dirty="0"/>
              <a:t>AWS </a:t>
            </a:r>
            <a:r>
              <a:rPr lang="it-IT" i="1" dirty="0" err="1"/>
              <a:t>CloudFormation</a:t>
            </a:r>
            <a:endParaRPr lang="it-IT" i="1" dirty="0"/>
          </a:p>
          <a:p>
            <a:pPr lvl="1"/>
            <a:r>
              <a:rPr lang="it-IT" i="1" dirty="0" err="1"/>
              <a:t>Declarative</a:t>
            </a:r>
            <a:r>
              <a:rPr lang="it-IT" i="1" dirty="0"/>
              <a:t> </a:t>
            </a:r>
            <a:r>
              <a:rPr lang="it-IT" i="1" dirty="0" err="1"/>
              <a:t>Json-based</a:t>
            </a:r>
            <a:endParaRPr lang="it-IT" i="1" dirty="0"/>
          </a:p>
          <a:p>
            <a:pPr lvl="1"/>
            <a:r>
              <a:rPr lang="it-IT" i="1" dirty="0"/>
              <a:t>Ogni </a:t>
            </a:r>
            <a:r>
              <a:rPr lang="it-IT" i="1" dirty="0" err="1"/>
              <a:t>scarrafone</a:t>
            </a:r>
            <a:r>
              <a:rPr lang="it-IT" i="1" dirty="0"/>
              <a:t>…</a:t>
            </a:r>
          </a:p>
          <a:p>
            <a:r>
              <a:rPr lang="it-IT" i="1" dirty="0" err="1"/>
              <a:t>Docker</a:t>
            </a:r>
            <a:endParaRPr lang="it-IT" i="1" dirty="0"/>
          </a:p>
          <a:p>
            <a:pPr lvl="1"/>
            <a:r>
              <a:rPr lang="it-IT" i="1" dirty="0" err="1"/>
              <a:t>Not</a:t>
            </a:r>
            <a:r>
              <a:rPr lang="it-IT" i="1" dirty="0"/>
              <a:t> </a:t>
            </a:r>
            <a:r>
              <a:rPr lang="it-IT" i="1" dirty="0" err="1"/>
              <a:t>much</a:t>
            </a:r>
            <a:r>
              <a:rPr lang="it-IT" i="1" dirty="0"/>
              <a:t> </a:t>
            </a:r>
            <a:r>
              <a:rPr lang="it-IT" i="1" dirty="0" err="1"/>
              <a:t>declarative</a:t>
            </a:r>
            <a:endParaRPr lang="it-IT" i="1" dirty="0"/>
          </a:p>
          <a:p>
            <a:pPr lvl="1"/>
            <a:r>
              <a:rPr lang="it-IT" i="1" dirty="0"/>
              <a:t>Single container</a:t>
            </a:r>
          </a:p>
          <a:p>
            <a:r>
              <a:rPr lang="it-IT" i="1" dirty="0" err="1"/>
              <a:t>Ansible</a:t>
            </a:r>
            <a:r>
              <a:rPr lang="it-IT" i="1" dirty="0"/>
              <a:t>, </a:t>
            </a:r>
            <a:r>
              <a:rPr lang="it-IT" i="1" dirty="0" err="1"/>
              <a:t>Puppet</a:t>
            </a:r>
            <a:r>
              <a:rPr lang="it-IT" i="1" dirty="0"/>
              <a:t>, Chef, </a:t>
            </a:r>
            <a:r>
              <a:rPr lang="it-IT" i="1" dirty="0" err="1"/>
              <a:t>CFEngine</a:t>
            </a:r>
            <a:r>
              <a:rPr lang="it-IT" i="1" dirty="0"/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1575235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5. </a:t>
            </a:r>
            <a:r>
              <a:rPr lang="it-IT" dirty="0" err="1"/>
              <a:t>Deploy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Feature</a:t>
            </a:r>
            <a:r>
              <a:rPr lang="it-IT" dirty="0"/>
              <a:t> </a:t>
            </a:r>
            <a:r>
              <a:rPr lang="it-IT" dirty="0" err="1"/>
              <a:t>toggles</a:t>
            </a:r>
            <a:endParaRPr lang="it-IT" dirty="0"/>
          </a:p>
        </p:txBody>
      </p:sp>
      <p:pic>
        <p:nvPicPr>
          <p:cNvPr id="1026" name="Picture 2" descr="Fig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992" y="1701650"/>
            <a:ext cx="5787166" cy="434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552384" y="6176963"/>
            <a:ext cx="22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Source: Pete </a:t>
            </a:r>
            <a:r>
              <a:rPr lang="it-IT" i="1" dirty="0" err="1"/>
              <a:t>Hodgson</a:t>
            </a:r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3377852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6. </a:t>
            </a:r>
            <a:r>
              <a:rPr lang="it-IT" dirty="0" err="1"/>
              <a:t>Secrets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Build time</a:t>
            </a:r>
          </a:p>
          <a:p>
            <a:pPr lvl="1"/>
            <a:r>
              <a:rPr lang="it-IT" dirty="0" err="1"/>
              <a:t>Sign</a:t>
            </a:r>
            <a:endParaRPr lang="it-IT" dirty="0"/>
          </a:p>
          <a:p>
            <a:r>
              <a:rPr lang="it-IT" dirty="0" err="1"/>
              <a:t>Deploy</a:t>
            </a:r>
            <a:r>
              <a:rPr lang="it-IT" dirty="0"/>
              <a:t> time</a:t>
            </a:r>
          </a:p>
          <a:p>
            <a:pPr lvl="1"/>
            <a:r>
              <a:rPr lang="it-IT" dirty="0" err="1"/>
              <a:t>Credentials</a:t>
            </a:r>
            <a:endParaRPr lang="it-IT" dirty="0"/>
          </a:p>
          <a:p>
            <a:r>
              <a:rPr lang="it-IT" dirty="0" err="1"/>
              <a:t>Run</a:t>
            </a:r>
            <a:r>
              <a:rPr lang="it-IT" dirty="0"/>
              <a:t> time</a:t>
            </a:r>
          </a:p>
          <a:p>
            <a:pPr lvl="1"/>
            <a:r>
              <a:rPr lang="it-IT" dirty="0" err="1"/>
              <a:t>Tokens</a:t>
            </a:r>
            <a:endParaRPr lang="it-IT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.</a:t>
            </a:r>
            <a:r>
              <a:rPr lang="it-IT" dirty="0" err="1"/>
              <a:t>gitignore</a:t>
            </a:r>
            <a:endParaRPr lang="it-IT" dirty="0"/>
          </a:p>
          <a:p>
            <a:r>
              <a:rPr lang="it-IT" dirty="0" err="1"/>
              <a:t>Centralized</a:t>
            </a:r>
            <a:r>
              <a:rPr lang="it-IT" dirty="0"/>
              <a:t> Version Control</a:t>
            </a:r>
          </a:p>
          <a:p>
            <a:r>
              <a:rPr lang="it-IT" dirty="0" err="1"/>
              <a:t>Distinct</a:t>
            </a:r>
            <a:r>
              <a:rPr lang="it-IT" dirty="0"/>
              <a:t> </a:t>
            </a:r>
            <a:r>
              <a:rPr lang="it-IT" dirty="0" err="1"/>
              <a:t>repositories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50118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7. </a:t>
            </a:r>
            <a:r>
              <a:rPr lang="it-IT" dirty="0" err="1"/>
              <a:t>Monitoring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Locale</a:t>
            </a:r>
          </a:p>
          <a:p>
            <a:r>
              <a:rPr lang="it-IT" dirty="0"/>
              <a:t>Remoto</a:t>
            </a:r>
          </a:p>
          <a:p>
            <a:r>
              <a:rPr lang="it-IT" dirty="0"/>
              <a:t>Aggregare</a:t>
            </a:r>
          </a:p>
          <a:p>
            <a:r>
              <a:rPr lang="it-IT" dirty="0"/>
              <a:t>Filtrare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i="1" dirty="0"/>
              <a:t>Application </a:t>
            </a:r>
            <a:r>
              <a:rPr lang="it-IT" i="1" dirty="0" err="1"/>
              <a:t>Insights</a:t>
            </a:r>
            <a:endParaRPr lang="it-IT" i="1" dirty="0"/>
          </a:p>
          <a:p>
            <a:r>
              <a:rPr lang="it-IT" i="1" dirty="0" err="1"/>
              <a:t>HockeyApp</a:t>
            </a:r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2901159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8. Feedback </a:t>
            </a:r>
            <a:r>
              <a:rPr lang="it-IT" dirty="0" err="1"/>
              <a:t>loop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Prestazioni</a:t>
            </a:r>
          </a:p>
          <a:p>
            <a:r>
              <a:rPr lang="it-IT" dirty="0"/>
              <a:t>Uso delle funzionalità</a:t>
            </a:r>
          </a:p>
          <a:p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24374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9. Persone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248" y="1825625"/>
            <a:ext cx="3263503" cy="4351338"/>
          </a:xfrm>
        </p:spPr>
      </p:pic>
    </p:spTree>
    <p:extLst>
      <p:ext uri="{BB962C8B-B14F-4D97-AF65-F5344CB8AC3E}">
        <p14:creationId xmlns:p14="http://schemas.microsoft.com/office/powerpoint/2010/main" val="3134683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Bibliografia &amp; Riferimenti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>
                <a:hlinkClick r:id="rId2"/>
              </a:rPr>
              <a:t>http://martinfowler.com/articles/feature-toggles.html</a:t>
            </a:r>
            <a:endParaRPr lang="it-IT" dirty="0"/>
          </a:p>
          <a:p>
            <a:r>
              <a:rPr lang="it-IT" dirty="0">
                <a:hlinkClick r:id="rId3"/>
              </a:rPr>
              <a:t>https://leanpub.com/build</a:t>
            </a:r>
            <a:endParaRPr lang="it-IT" dirty="0"/>
          </a:p>
          <a:p>
            <a:r>
              <a:rPr lang="it-IT" dirty="0">
                <a:hlinkClick r:id="rId4"/>
              </a:rPr>
              <a:t>https://launchdarkly.com/</a:t>
            </a:r>
            <a:endParaRPr lang="it-IT" dirty="0"/>
          </a:p>
          <a:p>
            <a:r>
              <a:rPr lang="it-IT" dirty="0">
                <a:hlinkClick r:id="rId5"/>
              </a:rPr>
              <a:t>http://www.slideshare.net/giuliov/presentations</a:t>
            </a:r>
            <a:endParaRPr lang="it-IT" dirty="0"/>
          </a:p>
          <a:p>
            <a:r>
              <a:rPr lang="it-IT" dirty="0">
                <a:hlinkClick r:id="rId6"/>
              </a:rPr>
              <a:t>http://agilemanifesto.org/</a:t>
            </a:r>
            <a:endParaRPr lang="it-IT" dirty="0"/>
          </a:p>
          <a:p>
            <a:r>
              <a:rPr lang="it-IT" dirty="0">
                <a:hlinkClick r:id="rId7"/>
              </a:rPr>
              <a:t>https://azure.microsoft.com/en-us/services/application-insights/</a:t>
            </a:r>
            <a:endParaRPr lang="it-IT" dirty="0"/>
          </a:p>
          <a:p>
            <a:pPr defTabSz="966612">
              <a:defRPr/>
            </a:pPr>
            <a:r>
              <a:rPr lang="de-DE" dirty="0"/>
              <a:t>https://github.com/tfsaggregator/tfsaggregator</a:t>
            </a:r>
          </a:p>
        </p:txBody>
      </p:sp>
    </p:spTree>
    <p:extLst>
      <p:ext uri="{BB962C8B-B14F-4D97-AF65-F5344CB8AC3E}">
        <p14:creationId xmlns:p14="http://schemas.microsoft.com/office/powerpoint/2010/main" val="1241752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Call to action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640" y="1556792"/>
            <a:ext cx="6207284" cy="4351338"/>
          </a:xfrm>
        </p:spPr>
      </p:pic>
    </p:spTree>
    <p:extLst>
      <p:ext uri="{BB962C8B-B14F-4D97-AF65-F5344CB8AC3E}">
        <p14:creationId xmlns:p14="http://schemas.microsoft.com/office/powerpoint/2010/main" val="2221118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569"/>
            <a:ext cx="12192000" cy="68851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99198" y="5253135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Fine </a:t>
            </a:r>
            <a:r>
              <a:rPr lang="en-US" b="1" dirty="0" err="1">
                <a:solidFill>
                  <a:srgbClr val="FFFF00"/>
                </a:solidFill>
              </a:rPr>
              <a:t>delle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b="1" dirty="0" err="1">
                <a:solidFill>
                  <a:srgbClr val="FFFF00"/>
                </a:solidFill>
              </a:rPr>
              <a:t>trasmissioni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764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Qualcosa di personale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Origini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89" y="2505075"/>
            <a:ext cx="4912784" cy="3684588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/>
              <a:t>Presente</a:t>
            </a:r>
          </a:p>
        </p:txBody>
      </p:sp>
      <p:pic>
        <p:nvPicPr>
          <p:cNvPr id="8" name="Picture Placeholder 6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" b="990"/>
          <a:stretch>
            <a:fillRect/>
          </a:stretch>
        </p:blipFill>
        <p:spPr>
          <a:xfrm>
            <a:off x="6172200" y="2644973"/>
            <a:ext cx="5183188" cy="3404791"/>
          </a:xfrm>
        </p:spPr>
      </p:pic>
    </p:spTree>
    <p:extLst>
      <p:ext uri="{BB962C8B-B14F-4D97-AF65-F5344CB8AC3E}">
        <p14:creationId xmlns:p14="http://schemas.microsoft.com/office/powerpoint/2010/main" val="7355261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Backup slides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1487488" y="3252767"/>
            <a:ext cx="11653523" cy="2136525"/>
          </a:xfrm>
        </p:spPr>
        <p:txBody>
          <a:bodyPr/>
          <a:lstStyle>
            <a:lvl1pPr marL="0" indent="0" algn="l" defTabSz="914400" rtl="0" eaLnBrk="1" latinLnBrk="0" hangingPunct="1">
              <a:spcBef>
                <a:spcPts val="980"/>
              </a:spcBef>
              <a:spcAft>
                <a:spcPts val="1176"/>
              </a:spcAft>
              <a:buFont typeface="Arial" pitchFamily="34" charset="0"/>
              <a:buNone/>
              <a:defRPr sz="3200" kern="1200">
                <a:solidFill>
                  <a:srgbClr val="505050"/>
                </a:solidFill>
                <a:latin typeface="Segoe WP" pitchFamily="34" charset="0"/>
                <a:ea typeface="Segoe UI" pitchFamily="34" charset="0"/>
                <a:cs typeface="Segoe UI" pitchFamily="34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Tx/>
              <a:buNone/>
              <a:defRPr sz="1961" kern="1200">
                <a:solidFill>
                  <a:srgbClr val="505050"/>
                </a:solidFill>
                <a:latin typeface="Segoe WP" pitchFamily="34" charset="0"/>
                <a:ea typeface="Segoe UI" pitchFamily="34" charset="0"/>
                <a:cs typeface="Segoe UI" pitchFamily="34" charset="0"/>
              </a:defRPr>
            </a:lvl2pPr>
            <a:lvl3pPr marL="224097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rgbClr val="505050"/>
                </a:solidFill>
                <a:latin typeface="Segoe WP" pitchFamily="34" charset="0"/>
                <a:ea typeface="Segoe UI" pitchFamily="34" charset="0"/>
                <a:cs typeface="Segoe UI" pitchFamily="34" charset="0"/>
              </a:defRPr>
            </a:lvl3pPr>
            <a:lvl4pPr marL="448193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rgbClr val="505050"/>
                </a:solidFill>
                <a:latin typeface="Segoe WP" pitchFamily="34" charset="0"/>
                <a:ea typeface="Segoe UI" pitchFamily="34" charset="0"/>
                <a:cs typeface="Segoe UI" pitchFamily="34" charset="0"/>
              </a:defRPr>
            </a:lvl4pPr>
            <a:lvl5pPr marL="67229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rgbClr val="505050"/>
                </a:solidFill>
                <a:latin typeface="Segoe WP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08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Environments</a:t>
            </a:r>
            <a:endParaRPr lang="en-US" dirty="0"/>
          </a:p>
        </p:txBody>
      </p:sp>
      <p:grpSp>
        <p:nvGrpSpPr>
          <p:cNvPr id="23" name="Group 22"/>
          <p:cNvGrpSpPr>
            <a:grpSpLocks noChangeAspect="1"/>
          </p:cNvGrpSpPr>
          <p:nvPr/>
        </p:nvGrpSpPr>
        <p:grpSpPr>
          <a:xfrm>
            <a:off x="1180603" y="1484784"/>
            <a:ext cx="9830793" cy="4464819"/>
            <a:chOff x="792153" y="1337342"/>
            <a:chExt cx="10458290" cy="4749807"/>
          </a:xfrm>
        </p:grpSpPr>
        <p:sp>
          <p:nvSpPr>
            <p:cNvPr id="6" name="Rectangle: Rounded Corners 5"/>
            <p:cNvSpPr/>
            <p:nvPr/>
          </p:nvSpPr>
          <p:spPr bwMode="auto">
            <a:xfrm>
              <a:off x="2585003" y="2565257"/>
              <a:ext cx="2166360" cy="972683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it-IT" sz="2745" dirty="0">
                  <a:solidFill>
                    <a:schemeClr val="bg1">
                      <a:lumMod val="95000"/>
                      <a:lumOff val="5000"/>
                    </a:schemeClr>
                  </a:solidFill>
                  <a:ea typeface="Segoe UI" pitchFamily="34" charset="0"/>
                  <a:cs typeface="Segoe UI" pitchFamily="34" charset="0"/>
                </a:rPr>
                <a:t>Integration</a:t>
              </a:r>
              <a:endParaRPr lang="en-US" sz="2745" dirty="0" err="1">
                <a:solidFill>
                  <a:schemeClr val="bg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ctangle: Rounded Corners 7"/>
            <p:cNvSpPr/>
            <p:nvPr/>
          </p:nvSpPr>
          <p:spPr bwMode="auto">
            <a:xfrm>
              <a:off x="792153" y="1337342"/>
              <a:ext cx="2166360" cy="972683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it-IT" sz="2745" dirty="0" err="1">
                  <a:solidFill>
                    <a:schemeClr val="bg1">
                      <a:lumMod val="95000"/>
                      <a:lumOff val="5000"/>
                    </a:schemeClr>
                  </a:solidFill>
                  <a:ea typeface="Segoe UI" pitchFamily="34" charset="0"/>
                  <a:cs typeface="Segoe UI" pitchFamily="34" charset="0"/>
                </a:rPr>
                <a:t>Dev</a:t>
              </a:r>
              <a:r>
                <a:rPr lang="it-IT" sz="2745" dirty="0">
                  <a:solidFill>
                    <a:schemeClr val="bg1">
                      <a:lumMod val="95000"/>
                      <a:lumOff val="5000"/>
                    </a:schemeClr>
                  </a:solidFill>
                  <a:ea typeface="Segoe UI" pitchFamily="34" charset="0"/>
                  <a:cs typeface="Segoe UI" pitchFamily="34" charset="0"/>
                </a:rPr>
                <a:t> test</a:t>
              </a:r>
              <a:endParaRPr lang="en-US" sz="2745" dirty="0" err="1">
                <a:solidFill>
                  <a:schemeClr val="bg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: Rounded Corners 8"/>
            <p:cNvSpPr/>
            <p:nvPr/>
          </p:nvSpPr>
          <p:spPr bwMode="auto">
            <a:xfrm>
              <a:off x="2585003" y="5114466"/>
              <a:ext cx="2166360" cy="972683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it-IT" sz="2745" dirty="0" err="1">
                  <a:solidFill>
                    <a:schemeClr val="bg1">
                      <a:lumMod val="95000"/>
                      <a:lumOff val="5000"/>
                    </a:schemeClr>
                  </a:solidFill>
                  <a:ea typeface="Segoe UI" pitchFamily="34" charset="0"/>
                  <a:cs typeface="Segoe UI" pitchFamily="34" charset="0"/>
                </a:rPr>
                <a:t>Laboratory</a:t>
              </a:r>
              <a:endParaRPr lang="en-US" sz="2745" dirty="0" err="1">
                <a:solidFill>
                  <a:schemeClr val="bg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: Rounded Corners 9"/>
            <p:cNvSpPr/>
            <p:nvPr/>
          </p:nvSpPr>
          <p:spPr bwMode="auto">
            <a:xfrm>
              <a:off x="4377852" y="3847641"/>
              <a:ext cx="2166360" cy="972683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it-IT" sz="2745" dirty="0">
                  <a:solidFill>
                    <a:schemeClr val="bg1">
                      <a:lumMod val="95000"/>
                      <a:lumOff val="5000"/>
                    </a:schemeClr>
                  </a:solidFill>
                  <a:ea typeface="Segoe UI" pitchFamily="34" charset="0"/>
                  <a:cs typeface="Segoe UI" pitchFamily="34" charset="0"/>
                </a:rPr>
                <a:t>QA</a:t>
              </a:r>
              <a:endParaRPr lang="en-US" sz="2745" dirty="0" err="1">
                <a:solidFill>
                  <a:schemeClr val="bg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: Rounded Corners 10"/>
            <p:cNvSpPr/>
            <p:nvPr/>
          </p:nvSpPr>
          <p:spPr bwMode="auto">
            <a:xfrm>
              <a:off x="7216531" y="3847640"/>
              <a:ext cx="2166360" cy="972683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it-IT" sz="2745" dirty="0" err="1">
                  <a:solidFill>
                    <a:schemeClr val="bg1">
                      <a:lumMod val="95000"/>
                      <a:lumOff val="5000"/>
                    </a:schemeClr>
                  </a:solidFill>
                  <a:ea typeface="Segoe UI" pitchFamily="34" charset="0"/>
                  <a:cs typeface="Segoe UI" pitchFamily="34" charset="0"/>
                </a:rPr>
                <a:t>Staging</a:t>
              </a:r>
              <a:endParaRPr lang="en-US" sz="2745" dirty="0" err="1">
                <a:solidFill>
                  <a:schemeClr val="bg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Rectangle: Rounded Corners 11"/>
            <p:cNvSpPr/>
            <p:nvPr/>
          </p:nvSpPr>
          <p:spPr bwMode="auto">
            <a:xfrm>
              <a:off x="9084083" y="2565256"/>
              <a:ext cx="2166360" cy="972683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it-IT" sz="2745" dirty="0">
                  <a:solidFill>
                    <a:schemeClr val="bg1">
                      <a:lumMod val="95000"/>
                      <a:lumOff val="5000"/>
                    </a:schemeClr>
                  </a:solidFill>
                  <a:ea typeface="Segoe UI" pitchFamily="34" charset="0"/>
                  <a:cs typeface="Segoe UI" pitchFamily="34" charset="0"/>
                </a:rPr>
                <a:t>Production</a:t>
              </a:r>
              <a:endParaRPr lang="en-US" sz="2745" dirty="0" err="1">
                <a:solidFill>
                  <a:schemeClr val="bg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Rectangle: Rounded Corners 12"/>
            <p:cNvSpPr/>
            <p:nvPr/>
          </p:nvSpPr>
          <p:spPr bwMode="auto">
            <a:xfrm>
              <a:off x="9084083" y="5114466"/>
              <a:ext cx="2166360" cy="972683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it-IT" sz="2745" dirty="0">
                  <a:solidFill>
                    <a:schemeClr val="bg1">
                      <a:lumMod val="95000"/>
                      <a:lumOff val="5000"/>
                    </a:schemeClr>
                  </a:solidFill>
                  <a:ea typeface="Segoe UI" pitchFamily="34" charset="0"/>
                  <a:cs typeface="Segoe UI" pitchFamily="34" charset="0"/>
                </a:rPr>
                <a:t>Production</a:t>
              </a:r>
              <a:endParaRPr lang="en-US" sz="2745" dirty="0" err="1">
                <a:solidFill>
                  <a:schemeClr val="bg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5" name="Elbow Connector 14"/>
            <p:cNvCxnSpPr/>
            <p:nvPr/>
          </p:nvCxnSpPr>
          <p:spPr>
            <a:xfrm>
              <a:off x="2958513" y="1823684"/>
              <a:ext cx="709670" cy="741573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/>
            <p:nvPr/>
          </p:nvCxnSpPr>
          <p:spPr>
            <a:xfrm flipV="1">
              <a:off x="6544212" y="4333982"/>
              <a:ext cx="672319" cy="1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Elbow Connector 18"/>
            <p:cNvCxnSpPr/>
            <p:nvPr/>
          </p:nvCxnSpPr>
          <p:spPr>
            <a:xfrm>
              <a:off x="4751363" y="3051599"/>
              <a:ext cx="709670" cy="796042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Elbow Connector 27"/>
            <p:cNvCxnSpPr/>
            <p:nvPr/>
          </p:nvCxnSpPr>
          <p:spPr>
            <a:xfrm rot="5400000" flipH="1" flipV="1">
              <a:off x="8293876" y="3057433"/>
              <a:ext cx="796042" cy="784372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Elbow Connector 30"/>
            <p:cNvCxnSpPr/>
            <p:nvPr/>
          </p:nvCxnSpPr>
          <p:spPr>
            <a:xfrm rot="16200000" flipH="1">
              <a:off x="8301654" y="4818379"/>
              <a:ext cx="780486" cy="784372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Elbow Connector 33"/>
            <p:cNvCxnSpPr/>
            <p:nvPr/>
          </p:nvCxnSpPr>
          <p:spPr>
            <a:xfrm flipV="1">
              <a:off x="4751363" y="4820323"/>
              <a:ext cx="709670" cy="780485"/>
            </a:xfrm>
            <a:prstGeom prst="bentConnector2">
              <a:avLst/>
            </a:prstGeom>
            <a:ln w="38100">
              <a:solidFill>
                <a:srgbClr val="00B050"/>
              </a:solidFill>
              <a:headEnd type="non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Elbow Connector 36"/>
            <p:cNvCxnSpPr/>
            <p:nvPr/>
          </p:nvCxnSpPr>
          <p:spPr>
            <a:xfrm rot="16200000" flipV="1">
              <a:off x="9384835" y="4332038"/>
              <a:ext cx="780485" cy="784372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Elbow Connector 59"/>
            <p:cNvCxnSpPr/>
            <p:nvPr/>
          </p:nvCxnSpPr>
          <p:spPr>
            <a:xfrm rot="5400000">
              <a:off x="9377056" y="3543773"/>
              <a:ext cx="796043" cy="784372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Elbow Connector 64"/>
            <p:cNvCxnSpPr/>
            <p:nvPr/>
          </p:nvCxnSpPr>
          <p:spPr>
            <a:xfrm flipV="1">
              <a:off x="4751363" y="4577153"/>
              <a:ext cx="2465168" cy="1023655"/>
            </a:xfrm>
            <a:prstGeom prst="bentConnector3">
              <a:avLst>
                <a:gd name="adj1" fmla="val 83333"/>
              </a:avLst>
            </a:prstGeom>
            <a:ln w="38100">
              <a:solidFill>
                <a:srgbClr val="00B050"/>
              </a:solidFill>
              <a:headEnd type="non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Elbow Connector 68"/>
            <p:cNvCxnSpPr/>
            <p:nvPr/>
          </p:nvCxnSpPr>
          <p:spPr>
            <a:xfrm>
              <a:off x="4751363" y="5600808"/>
              <a:ext cx="4332720" cy="243171"/>
            </a:xfrm>
            <a:prstGeom prst="bentConnector3">
              <a:avLst>
                <a:gd name="adj1" fmla="val 47414"/>
              </a:avLst>
            </a:prstGeom>
            <a:ln w="38100">
              <a:solidFill>
                <a:srgbClr val="00B050"/>
              </a:solidFill>
              <a:headEnd type="non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4469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Rollout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1046F-EA70-4B42-8C4B-0948B0F9237A}" type="slidenum">
              <a:rPr lang="en-US" smtClean="0"/>
              <a:pPr/>
              <a:t>22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1492807" y="1611814"/>
          <a:ext cx="9038949" cy="15895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009381" y="1262640"/>
            <a:ext cx="1958613" cy="575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137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Timeframe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604190" y="4176021"/>
            <a:ext cx="812017" cy="575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137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Size</a:t>
            </a:r>
          </a:p>
        </p:txBody>
      </p:sp>
      <p:graphicFrame>
        <p:nvGraphicFramePr>
          <p:cNvPr id="10" name="Content Placeholder 6"/>
          <p:cNvGraphicFramePr>
            <a:graphicFrameLocks/>
          </p:cNvGraphicFramePr>
          <p:nvPr>
            <p:extLst/>
          </p:nvPr>
        </p:nvGraphicFramePr>
        <p:xfrm>
          <a:off x="269241" y="3503702"/>
          <a:ext cx="10682394" cy="2016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785841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Rollout by steps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1046F-EA70-4B42-8C4B-0948B0F9237A}" type="slidenum">
              <a:rPr lang="en-US" smtClean="0"/>
              <a:pPr/>
              <a:t>23</a:t>
            </a:fld>
            <a:endParaRPr lang="en-US"/>
          </a:p>
        </p:txBody>
      </p:sp>
      <p:graphicFrame>
        <p:nvGraphicFramePr>
          <p:cNvPr id="9" name="Diagram 8"/>
          <p:cNvGraphicFramePr/>
          <p:nvPr>
            <p:extLst/>
          </p:nvPr>
        </p:nvGraphicFramePr>
        <p:xfrm>
          <a:off x="1165663" y="1412044"/>
          <a:ext cx="4332720" cy="44074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Diagram 9"/>
          <p:cNvGraphicFramePr/>
          <p:nvPr>
            <p:extLst/>
          </p:nvPr>
        </p:nvGraphicFramePr>
        <p:xfrm>
          <a:off x="6320106" y="1412044"/>
          <a:ext cx="3959210" cy="4482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308994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To know more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825625"/>
            <a:ext cx="8282136" cy="4351338"/>
          </a:xfrm>
        </p:spPr>
        <p:txBody>
          <a:bodyPr/>
          <a:lstStyle/>
          <a:p>
            <a:r>
              <a:rPr lang="en-US" dirty="0"/>
              <a:t>Continuous Delivery: Reliable Software Releases through Build, Test, and Deployment Automation</a:t>
            </a:r>
            <a:r>
              <a:rPr lang="en-GB" dirty="0"/>
              <a:t> — </a:t>
            </a:r>
            <a:r>
              <a:rPr lang="en-GB" dirty="0" err="1"/>
              <a:t>J.Humble</a:t>
            </a:r>
            <a:r>
              <a:rPr lang="en-GB" dirty="0"/>
              <a:t>, </a:t>
            </a:r>
            <a:r>
              <a:rPr lang="en-GB" dirty="0" err="1"/>
              <a:t>D.Farley</a:t>
            </a:r>
            <a:r>
              <a:rPr lang="en-GB" dirty="0"/>
              <a:t> (Addison-Wesley)</a:t>
            </a:r>
            <a:endParaRPr lang="en-US" dirty="0"/>
          </a:p>
          <a:p>
            <a:pPr lvl="2"/>
            <a:r>
              <a:rPr lang="en-GB" dirty="0">
                <a:hlinkClick r:id="rId3"/>
              </a:rPr>
              <a:t>https://www.amazon.it/Continuous-Delivery/dp/0321601912/</a:t>
            </a:r>
            <a:endParaRPr lang="en-GB" dirty="0"/>
          </a:p>
          <a:p>
            <a:r>
              <a:rPr lang="en-GB" noProof="0" dirty="0"/>
              <a:t>Continuous Delivery with Visual Studio ALM 2015 — </a:t>
            </a:r>
            <a:r>
              <a:rPr lang="en-GB" noProof="0" dirty="0" err="1"/>
              <a:t>M.Olausson</a:t>
            </a:r>
            <a:r>
              <a:rPr lang="en-GB" noProof="0" dirty="0"/>
              <a:t>, </a:t>
            </a:r>
            <a:r>
              <a:rPr lang="en-GB" noProof="0" dirty="0" err="1"/>
              <a:t>J.Ehn</a:t>
            </a:r>
            <a:r>
              <a:rPr lang="en-GB" noProof="0" dirty="0"/>
              <a:t> (</a:t>
            </a:r>
            <a:r>
              <a:rPr lang="en-GB" noProof="0" dirty="0" err="1"/>
              <a:t>Apress</a:t>
            </a:r>
            <a:r>
              <a:rPr lang="en-GB" noProof="0" dirty="0"/>
              <a:t>)</a:t>
            </a:r>
          </a:p>
          <a:p>
            <a:pPr lvl="2"/>
            <a:r>
              <a:rPr lang="en-GB" noProof="0" dirty="0">
                <a:hlinkClick r:id="rId4"/>
              </a:rPr>
              <a:t>http://www.amazon.it/Continuous-Delivery-Visual-Studio-2015/dp/1484212738/</a:t>
            </a:r>
            <a:endParaRPr lang="en-GB" noProof="0" dirty="0"/>
          </a:p>
          <a:p>
            <a:pPr lvl="2"/>
            <a:endParaRPr lang="en-GB" noProof="0" dirty="0"/>
          </a:p>
          <a:p>
            <a:endParaRPr lang="en-GB" noProof="0" dirty="0"/>
          </a:p>
          <a:p>
            <a:endParaRPr lang="en-GB" noProof="0" dirty="0"/>
          </a:p>
        </p:txBody>
      </p:sp>
      <p:pic>
        <p:nvPicPr>
          <p:cNvPr id="1026" name="Picture 2" descr="http://ecx.images-amazon.com/images/I/41iofLZjgDL._SX327_BO1,204,203,200_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085" y="3766931"/>
            <a:ext cx="1584176" cy="240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images-na.ssl-images-amazon.com/images/I/71sYKaNItcL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085" y="1407813"/>
            <a:ext cx="1584176" cy="204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159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Who am I?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Veneto            (Italia, Europe)</a:t>
            </a:r>
            <a:endParaRPr lang="en-GB" noProof="0" dirty="0"/>
          </a:p>
          <a:p>
            <a:r>
              <a:rPr lang="en-GB" noProof="0" dirty="0"/>
              <a:t>25 years experience</a:t>
            </a:r>
          </a:p>
          <a:p>
            <a:pPr lvl="1"/>
            <a:r>
              <a:rPr lang="en-GB" noProof="0" dirty="0"/>
              <a:t>Long years at </a:t>
            </a:r>
          </a:p>
          <a:p>
            <a:pPr lvl="1"/>
            <a:r>
              <a:rPr lang="en-GB" noProof="0" dirty="0"/>
              <a:t>Currently at </a:t>
            </a:r>
          </a:p>
          <a:p>
            <a:endParaRPr lang="en-GB" noProof="0" dirty="0"/>
          </a:p>
          <a:p>
            <a:endParaRPr lang="en-GB" noProof="0" dirty="0"/>
          </a:p>
          <a:p>
            <a:r>
              <a:rPr lang="en-GB" noProof="0" dirty="0"/>
              <a:t>Known for         </a:t>
            </a:r>
            <a:r>
              <a:rPr lang="en-GB" noProof="0" dirty="0">
                <a:hlinkClick r:id="rId3"/>
              </a:rPr>
              <a:t>TfsAggregator2</a:t>
            </a:r>
            <a:r>
              <a:rPr lang="en-GB" noProof="0" dirty="0"/>
              <a:t> </a:t>
            </a:r>
          </a:p>
          <a:p>
            <a:r>
              <a:rPr lang="en-GB" noProof="0" dirty="0"/>
              <a:t>If I do not speak English (or sounds weird to you) stop 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6566" y="2780928"/>
            <a:ext cx="2016224" cy="3824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0" y="3230856"/>
            <a:ext cx="720080" cy="3822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398" y="1623719"/>
            <a:ext cx="676350" cy="70088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127448" y="3789040"/>
            <a:ext cx="3456384" cy="631680"/>
            <a:chOff x="1127448" y="3113367"/>
            <a:chExt cx="3456384" cy="6316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624" y="3113367"/>
              <a:ext cx="1872208" cy="63168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7448" y="3140216"/>
              <a:ext cx="1432559" cy="577983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725" y="4619228"/>
            <a:ext cx="499120" cy="49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21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465513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Picture 4" descr="http://www.fullsix.it/wp-content/uploads/2013/09/inferentia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728" y="3109181"/>
            <a:ext cx="1061467" cy="46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9309" y="3109794"/>
            <a:ext cx="2016224" cy="3824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520" y="3712302"/>
            <a:ext cx="1432559" cy="577983"/>
          </a:xfrm>
          <a:prstGeom prst="rect">
            <a:avLst/>
          </a:prstGeom>
        </p:spPr>
      </p:pic>
      <p:pic>
        <p:nvPicPr>
          <p:cNvPr id="11" name="Picture 2" descr="AGT International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63" b="21948"/>
          <a:stretch/>
        </p:blipFill>
        <p:spPr bwMode="auto">
          <a:xfrm>
            <a:off x="9193733" y="2958323"/>
            <a:ext cx="918980" cy="61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31" y="4569824"/>
            <a:ext cx="2161374" cy="12157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153" y="4526067"/>
            <a:ext cx="499120" cy="4991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025" y="4526067"/>
            <a:ext cx="2241028" cy="74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23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What we will talk about?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DevOps?</a:t>
            </a:r>
          </a:p>
          <a:p>
            <a:r>
              <a:rPr lang="en-US" dirty="0"/>
              <a:t>Show me the code</a:t>
            </a:r>
          </a:p>
          <a:p>
            <a:pPr lvl="1"/>
            <a:r>
              <a:rPr lang="en-US" dirty="0"/>
              <a:t>Straightforward build and deploy</a:t>
            </a:r>
          </a:p>
          <a:p>
            <a:pPr lvl="1"/>
            <a:r>
              <a:rPr lang="en-US" dirty="0"/>
              <a:t>Add Configuration to the picture</a:t>
            </a:r>
          </a:p>
          <a:p>
            <a:r>
              <a:rPr lang="en-US" dirty="0"/>
              <a:t>Wrap-up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88063" y="4484450"/>
            <a:ext cx="4111410" cy="724296"/>
          </a:xfrm>
          <a:prstGeom prst="roundRect">
            <a:avLst>
              <a:gd name="adj" fmla="val 3819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44000" tIns="108000" rIns="144000" bIns="108000" rtlCol="0" anchor="ctr">
            <a:spAutoFit/>
          </a:bodyPr>
          <a:lstStyle/>
          <a:p>
            <a:pPr algn="ctr"/>
            <a:r>
              <a:rPr lang="en-US" sz="3200" b="1" dirty="0"/>
              <a:t>100/200-level session!</a:t>
            </a:r>
            <a:endParaRPr lang="de-DE" sz="3200" b="1" dirty="0"/>
          </a:p>
        </p:txBody>
      </p:sp>
    </p:spTree>
    <p:extLst>
      <p:ext uri="{BB962C8B-B14F-4D97-AF65-F5344CB8AC3E}">
        <p14:creationId xmlns:p14="http://schemas.microsoft.com/office/powerpoint/2010/main" val="2395648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is a culture, movement or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technology</a:t>
            </a:r>
          </a:p>
          <a:p>
            <a:r>
              <a:rPr lang="en-US" dirty="0"/>
              <a:t>Not a tool</a:t>
            </a:r>
          </a:p>
          <a:p>
            <a:r>
              <a:rPr lang="en-US" dirty="0"/>
              <a:t>Continuous Delivery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10776520" y="1259287"/>
            <a:ext cx="1296144" cy="450304"/>
          </a:xfrm>
          <a:prstGeom prst="wedgeRoundRectCallout">
            <a:avLst>
              <a:gd name="adj1" fmla="val -64925"/>
              <a:gd name="adj2" fmla="val -49608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Wikipedia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88" y="2808750"/>
            <a:ext cx="4627258" cy="33142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04312" y="6142623"/>
            <a:ext cx="26076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i="1" dirty="0"/>
              <a:t>Source: </a:t>
            </a:r>
            <a:r>
              <a:rPr lang="it-IT" sz="1600" i="1" dirty="0" err="1"/>
              <a:t>Jez</a:t>
            </a:r>
            <a:r>
              <a:rPr lang="it-IT" sz="1600" i="1" dirty="0"/>
              <a:t> </a:t>
            </a:r>
            <a:r>
              <a:rPr lang="it-IT" sz="1600" i="1" dirty="0" err="1"/>
              <a:t>Humble</a:t>
            </a:r>
            <a:r>
              <a:rPr lang="it-IT" sz="1600" i="1" dirty="0"/>
              <a:t> © 2010</a:t>
            </a:r>
          </a:p>
        </p:txBody>
      </p:sp>
    </p:spTree>
    <p:extLst>
      <p:ext uri="{BB962C8B-B14F-4D97-AF65-F5344CB8AC3E}">
        <p14:creationId xmlns:p14="http://schemas.microsoft.com/office/powerpoint/2010/main" val="2607055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me</a:t>
            </a:r>
            <a:br>
              <a:rPr lang="en-US" dirty="0"/>
            </a:br>
            <a:r>
              <a:rPr lang="en-US" dirty="0"/>
              <a:t>the code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316" y="1709738"/>
            <a:ext cx="6763618" cy="3805230"/>
          </a:xfrm>
        </p:spPr>
      </p:pic>
    </p:spTree>
    <p:extLst>
      <p:ext uri="{BB962C8B-B14F-4D97-AF65-F5344CB8AC3E}">
        <p14:creationId xmlns:p14="http://schemas.microsoft.com/office/powerpoint/2010/main" val="3555514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0. Persone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Non gente, né risorse</a:t>
            </a:r>
          </a:p>
          <a:p>
            <a:r>
              <a:rPr lang="it-IT" dirty="0"/>
              <a:t>Agile Manifesto</a:t>
            </a:r>
          </a:p>
        </p:txBody>
      </p:sp>
    </p:spTree>
    <p:extLst>
      <p:ext uri="{BB962C8B-B14F-4D97-AF65-F5344CB8AC3E}">
        <p14:creationId xmlns:p14="http://schemas.microsoft.com/office/powerpoint/2010/main" val="391756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1. L’applicazione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Pagina web con dati da DB</a:t>
            </a:r>
          </a:p>
        </p:txBody>
      </p:sp>
    </p:spTree>
    <p:extLst>
      <p:ext uri="{BB962C8B-B14F-4D97-AF65-F5344CB8AC3E}">
        <p14:creationId xmlns:p14="http://schemas.microsoft.com/office/powerpoint/2010/main" val="3240844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2. Build &amp;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Version Control</a:t>
            </a:r>
          </a:p>
          <a:p>
            <a:r>
              <a:rPr lang="it-IT" dirty="0" err="1"/>
              <a:t>Continuous</a:t>
            </a:r>
            <a:r>
              <a:rPr lang="it-IT" dirty="0"/>
              <a:t> Integration</a:t>
            </a:r>
          </a:p>
          <a:p>
            <a:r>
              <a:rPr lang="it-IT" dirty="0" err="1"/>
              <a:t>Artifacts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23946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2711</TotalTime>
  <Words>396</Words>
  <Application>Microsoft Office PowerPoint</Application>
  <PresentationFormat>Widescreen</PresentationFormat>
  <Paragraphs>149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Candara</vt:lpstr>
      <vt:lpstr>Segoe UI</vt:lpstr>
      <vt:lpstr>Segoe UI Semibold</vt:lpstr>
      <vt:lpstr>Office Theme</vt:lpstr>
      <vt:lpstr>DevOps by examples</vt:lpstr>
      <vt:lpstr>Qualcosa di personale</vt:lpstr>
      <vt:lpstr>PowerPoint Presentation</vt:lpstr>
      <vt:lpstr>What we will talk about?</vt:lpstr>
      <vt:lpstr>DevOps is a culture, movement or practice</vt:lpstr>
      <vt:lpstr>Show me the code</vt:lpstr>
      <vt:lpstr>0. Persone</vt:lpstr>
      <vt:lpstr>1. L’applicazione</vt:lpstr>
      <vt:lpstr>2. Build &amp; Package</vt:lpstr>
      <vt:lpstr>3. Running Environment</vt:lpstr>
      <vt:lpstr>4. Infrastructure-as-Code</vt:lpstr>
      <vt:lpstr>5. Deploy</vt:lpstr>
      <vt:lpstr>6. Secrets</vt:lpstr>
      <vt:lpstr>7. Monitoring</vt:lpstr>
      <vt:lpstr>8. Feedback loop</vt:lpstr>
      <vt:lpstr>9. Persone</vt:lpstr>
      <vt:lpstr>Bibliografia &amp; Riferimenti</vt:lpstr>
      <vt:lpstr>Call to action</vt:lpstr>
      <vt:lpstr>PowerPoint Presentation</vt:lpstr>
      <vt:lpstr>Backup slides</vt:lpstr>
      <vt:lpstr>Environments</vt:lpstr>
      <vt:lpstr>Rollout dimensions</vt:lpstr>
      <vt:lpstr>Rollout by steps</vt:lpstr>
      <vt:lpstr>To know more</vt:lpstr>
      <vt:lpstr>Who am I?</vt:lpstr>
    </vt:vector>
  </TitlesOfParts>
  <Company>Scott Logic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Weltanschauung or natural evolution?</dc:title>
  <dc:creator>Giulio Vian</dc:creator>
  <cp:keywords>Swansea SDC</cp:keywords>
  <cp:lastModifiedBy>Giulio Vian</cp:lastModifiedBy>
  <cp:revision>245</cp:revision>
  <dcterms:created xsi:type="dcterms:W3CDTF">2011-06-17T08:37:44Z</dcterms:created>
  <dcterms:modified xsi:type="dcterms:W3CDTF">2016-09-25T15:43:36Z</dcterms:modified>
</cp:coreProperties>
</file>